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7" r:id="rId3"/>
  </p:sldMasterIdLst>
  <p:notesMasterIdLst>
    <p:notesMasterId r:id="rId9"/>
  </p:notesMasterIdLst>
  <p:sldIdLst>
    <p:sldId id="4642" r:id="rId4"/>
    <p:sldId id="2172" r:id="rId5"/>
    <p:sldId id="4644" r:id="rId6"/>
    <p:sldId id="2189" r:id="rId7"/>
    <p:sldId id="2186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7534A-DD53-4D12-8950-875847871F32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1FF5-72D8-455B-964C-4207AA3BB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7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7B9E9-6F9D-4999-8E35-8BAD09A8460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9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 defTabSz="914437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 defTabSz="914437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 defTabSz="914437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 defTabSz="914437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8EC6C-39FB-4D62-B82C-B4FF56DF2FF9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3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8813"/>
            <a:ext cx="6172200" cy="3471862"/>
          </a:xfrm>
          <a:ln w="12700" cap="flat">
            <a:solidFill>
              <a:schemeClr val="tx1"/>
            </a:solidFill>
          </a:ln>
        </p:spPr>
      </p:sp>
      <p:sp>
        <p:nvSpPr>
          <p:cNvPr id="433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956"/>
            <a:ext cx="5000625" cy="4136348"/>
          </a:xfrm>
          <a:noFill/>
        </p:spPr>
        <p:txBody>
          <a:bodyPr lIns="87089" tIns="43544" rIns="87089" bIns="43544"/>
          <a:lstStyle/>
          <a:p>
            <a:pPr eaLnBrk="1" hangingPunct="1"/>
            <a:r>
              <a:rPr lang="en-US" dirty="0"/>
              <a:t>Seedling: maximum of 2.1</a:t>
            </a:r>
            <a:r>
              <a:rPr lang="en-US" baseline="0" dirty="0"/>
              <a:t> pints/A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2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EBD8-E016-4F91-B7FF-030FA2002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EC309-B73F-43B1-AB77-E7DFE6F01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5057-92C8-4D74-8BE2-54D8C7AD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21.01.2020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B7C92-EAC7-4AD3-9D95-0147EECD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D6592-536A-44A8-940F-AB4ED9B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47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736C-A9D8-42C3-B0E8-09B769FB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567B3-DDA2-448C-A67D-552F90B40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46D0A-7B85-4B45-8DFE-478FA148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21.01.2020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7303F-89FD-471F-98E9-864F1304B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7295D-73BC-48BD-A2B9-E494506F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5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5FF806-72D9-49F6-A6C7-E625939C8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1329E-0EBB-4533-9F9F-A1F40464F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7E0C3-30BC-42E0-B2D0-9E1C7AF6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21.01.2020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3C7A6-689E-4A5E-A4AE-B7E1BF63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DC1EA-48EC-4F9E-9F03-78FBEBD6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4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platzhalter 4">
            <a:extLst>
              <a:ext uri="{FF2B5EF4-FFF2-40B4-BE49-F238E27FC236}">
                <a16:creationId xmlns:a16="http://schemas.microsoft.com/office/drawing/2014/main" id="{A0521059-6C76-4B1E-8B67-FC8F5012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4" y="430442"/>
            <a:ext cx="11737914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B00F0-5EA7-4A34-8FD4-3F31DA990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152581"/>
            <a:ext cx="12192000" cy="17692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47F3E6-B1CF-40CD-AB22-8A725C1627D8}"/>
              </a:ext>
            </a:extLst>
          </p:cNvPr>
          <p:cNvSpPr/>
          <p:nvPr userDrawn="1"/>
        </p:nvSpPr>
        <p:spPr>
          <a:xfrm>
            <a:off x="1" y="5115931"/>
            <a:ext cx="12192000" cy="1622409"/>
          </a:xfrm>
          <a:prstGeom prst="rect">
            <a:avLst/>
          </a:prstGeom>
          <a:gradFill>
            <a:gsLst>
              <a:gs pos="54000">
                <a:srgbClr val="FFFFFF">
                  <a:alpha val="50000"/>
                </a:srgbClr>
              </a:gs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uppieren 7">
            <a:extLst>
              <a:ext uri="{FF2B5EF4-FFF2-40B4-BE49-F238E27FC236}">
                <a16:creationId xmlns:a16="http://schemas.microsoft.com/office/drawing/2014/main" id="{E156DD76-0FBF-4417-BF9A-56081D469CE2}"/>
              </a:ext>
            </a:extLst>
          </p:cNvPr>
          <p:cNvGrpSpPr/>
          <p:nvPr userDrawn="1"/>
        </p:nvGrpSpPr>
        <p:grpSpPr>
          <a:xfrm>
            <a:off x="9598861" y="6092575"/>
            <a:ext cx="2592337" cy="540000"/>
            <a:chOff x="9597610" y="6092575"/>
            <a:chExt cx="2592000" cy="540000"/>
          </a:xfrm>
        </p:grpSpPr>
        <p:sp>
          <p:nvSpPr>
            <p:cNvPr id="8" name="Rechteck 11">
              <a:extLst>
                <a:ext uri="{FF2B5EF4-FFF2-40B4-BE49-F238E27FC236}">
                  <a16:creationId xmlns:a16="http://schemas.microsoft.com/office/drawing/2014/main" id="{102990EC-9B11-4042-A7ED-8608997205C7}"/>
                </a:ext>
              </a:extLst>
            </p:cNvPr>
            <p:cNvSpPr/>
            <p:nvPr userDrawn="1"/>
          </p:nvSpPr>
          <p:spPr>
            <a:xfrm>
              <a:off x="9597610" y="6092575"/>
              <a:ext cx="259200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9" name="Grafik 6">
              <a:extLst>
                <a:ext uri="{FF2B5EF4-FFF2-40B4-BE49-F238E27FC236}">
                  <a16:creationId xmlns:a16="http://schemas.microsoft.com/office/drawing/2014/main" id="{DFA87F3B-1BC0-4E6A-A317-9CCC2637E1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592" y="6228712"/>
              <a:ext cx="808391" cy="292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60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4">
            <a:extLst>
              <a:ext uri="{FF2B5EF4-FFF2-40B4-BE49-F238E27FC236}">
                <a16:creationId xmlns:a16="http://schemas.microsoft.com/office/drawing/2014/main" id="{0538B6D2-C2F1-4747-BF07-81277F91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4" y="430442"/>
            <a:ext cx="11737914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0714BB5-5B15-4044-95BB-D1198A687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29" y="1944000"/>
            <a:ext cx="11753889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1800"/>
              </a:spcBef>
              <a:buClr>
                <a:schemeClr val="accent1"/>
              </a:buClr>
              <a:defRPr/>
            </a:lvl1pPr>
            <a:lvl2pPr marL="719138" indent="-452438"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A96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Formatvorlagen des Textmasters bearbeiten</a:t>
            </a:r>
          </a:p>
          <a:p>
            <a:pPr marL="719138" marR="0" lvl="1" indent="-3619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4A96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Zweite Ebene</a:t>
            </a:r>
          </a:p>
          <a:p>
            <a:pPr marL="1074738" marR="0" lvl="2" indent="-35560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4A96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Dritte Ebene</a:t>
            </a:r>
          </a:p>
          <a:p>
            <a:pPr marL="1436688" marR="0" lvl="3" indent="-3619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rgbClr val="004A96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Vierte Ebene</a:t>
            </a:r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2E2C4AE6-C3E1-43A4-BAE5-1315CB968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49" y="6516409"/>
            <a:ext cx="468187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21.01.2020</a:t>
            </a:fld>
            <a:endParaRPr lang="de-DE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3B8C9186-B6AC-43D2-8977-2776DEB0E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179" y="6516111"/>
            <a:ext cx="3364707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6106E3A7-16DF-44A3-85AC-6404C3817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43" y="6514798"/>
            <a:ext cx="38426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22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4">
            <a:extLst>
              <a:ext uri="{FF2B5EF4-FFF2-40B4-BE49-F238E27FC236}">
                <a16:creationId xmlns:a16="http://schemas.microsoft.com/office/drawing/2014/main" id="{0538B6D2-C2F1-4747-BF07-81277F91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4" y="430442"/>
            <a:ext cx="11737914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2E2C4AE6-C3E1-43A4-BAE5-1315CB968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49" y="6516409"/>
            <a:ext cx="468187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21.01.2020</a:t>
            </a:fld>
            <a:endParaRPr lang="de-DE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3B8C9186-B6AC-43D2-8977-2776DEB0E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179" y="6516111"/>
            <a:ext cx="3364707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6106E3A7-16DF-44A3-85AC-6404C3817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43" y="6514798"/>
            <a:ext cx="38426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97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4">
            <a:extLst>
              <a:ext uri="{FF2B5EF4-FFF2-40B4-BE49-F238E27FC236}">
                <a16:creationId xmlns:a16="http://schemas.microsoft.com/office/drawing/2014/main" id="{390C50A9-9D78-4408-AB40-1FB20768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3" y="430442"/>
            <a:ext cx="11737915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685A2C7-DF3B-438A-8442-95E80DFD3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70" y="1964568"/>
            <a:ext cx="11753889" cy="3905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6498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8E6BF-CDDE-4BBA-B7C7-CD86C726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C1550A-B9C7-4F29-A06E-E6249E7B361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4" y="1965579"/>
            <a:ext cx="5800852" cy="390601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7FDF47-10EC-4B98-BEFE-5F17608FD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596" y="1965579"/>
            <a:ext cx="5800852" cy="390601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8B4501-4886-4F90-AABA-29D3BFD597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B037D59-CDCB-4605-A031-5C299A6851E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C0E33138-ACF4-4AA0-BCDB-3A9F2443B8D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2E148D-DA16-4D47-86F8-5AC4C3F0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08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EE502-26F1-4C14-8006-E86D8F1E9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49500F-CC95-49B3-830F-417100FC6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345" y="1965579"/>
            <a:ext cx="11753977" cy="3906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95302F-267A-4618-91A0-E4C43D68A4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37AE33-605D-4070-AE5D-63D17AF9551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368FC967-E25B-4DC7-87C0-1C454DF70C3D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2BBEB6-46D3-4689-9C2A-D1A14432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32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E6E8A-5BA7-486D-B947-003A611B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929C18BF-1B0A-4AB1-9EE5-095436AB506C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212345" y="1965579"/>
            <a:ext cx="11753977" cy="39060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A05E60-490C-4331-A427-E892863F6E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CD60CA-E7F1-42CF-8422-C37F5528F4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EA828A8A-A900-4765-BE54-8F6A7A59D33A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2BE9BB-1EE3-4AE2-8BF7-B88FBE87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2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70CFC-19A3-4FC1-8679-96D02353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065C2F-7019-46C6-80C2-90C127178AB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3" y="1965579"/>
            <a:ext cx="5800852" cy="3906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88B10754-5428-423A-93CA-445D5DE8B485}"/>
              </a:ext>
            </a:extLst>
          </p:cNvPr>
          <p:cNvSpPr>
            <a:spLocks noGrp="1"/>
          </p:cNvSpPr>
          <p:nvPr>
            <p:ph type="chart" sz="half" idx="2"/>
          </p:nvPr>
        </p:nvSpPr>
        <p:spPr>
          <a:xfrm>
            <a:off x="6165595" y="1965579"/>
            <a:ext cx="5800852" cy="39060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15BF5D-3067-4438-8FD2-AB351B3A43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8593090-51CA-4CA4-8050-35DEF5113D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C0F31EDC-29F8-4FDE-A096-1A8A5A19E28A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686210-6ED2-4620-8AD0-9A0AECDE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84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9B59-65DF-4E56-8B97-7E015BDA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D2C69-2338-40FD-B7C0-BC0642611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FD78D-FEFB-42A7-98CD-4F0CBFDC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21.01.2020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B242A-3318-4356-A93C-85122291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6FA83-4490-4529-873A-33C9D82F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77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39942-E2E1-4118-934D-4EDEBD705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EFA9D9D7-18E2-4D2F-97C2-B5B56484A2CC}"/>
              </a:ext>
            </a:extLst>
          </p:cNvPr>
          <p:cNvSpPr>
            <a:spLocks noGrp="1"/>
          </p:cNvSpPr>
          <p:nvPr>
            <p:ph type="chart" sz="half" idx="1"/>
          </p:nvPr>
        </p:nvSpPr>
        <p:spPr>
          <a:xfrm>
            <a:off x="212343" y="1965579"/>
            <a:ext cx="5800852" cy="39060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270A36-07B9-4B5B-8EA5-FC4A36502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595" y="1965579"/>
            <a:ext cx="5800852" cy="3906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5D6173-567C-4DF7-8E5A-2F4401EC5B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9182B75-E9DD-4C82-8759-EC7BCDD8895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CAFAA40D-DF08-40E5-9F38-B7BC60CAE2A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3177F6-3049-4C1A-BBCE-63A3197B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8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7F078-4BE0-4FCC-A4F6-3F47654B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martArt-Platzhalter 2">
            <a:extLst>
              <a:ext uri="{FF2B5EF4-FFF2-40B4-BE49-F238E27FC236}">
                <a16:creationId xmlns:a16="http://schemas.microsoft.com/office/drawing/2014/main" id="{59842522-B689-4429-8668-A12EAE0FF73B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212345" y="1965579"/>
            <a:ext cx="11753977" cy="39060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SmartArt graphic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2008AD-EC4B-49B9-92D6-1B8D349A63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C8BA3A-C496-4C05-B63D-8AB93B2B95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F458B07D-B1E9-499A-953F-B5C3869B847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D12463-DC1C-4D03-BD29-5BAED045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45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21F22-9201-4312-82BB-977424A9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3B4E2F07-E33A-4677-B67C-2A8D3D8F588D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212345" y="1965579"/>
            <a:ext cx="11753977" cy="39060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9A8878-DBD1-4A55-8181-4E9D32DD3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FA3F9-A4B2-4E51-BF05-870A2E9451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1550AD6C-84CC-4A5E-86D3-FC3E11464A67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E24E94-7A64-4263-93F5-D84EB45D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8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C4215-C923-45A6-BD7C-721C7241C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2C6217-C13F-461A-A85F-6657A808B90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3" y="1965579"/>
            <a:ext cx="5800852" cy="3906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Onlinebild-Platzhalter 3">
            <a:extLst>
              <a:ext uri="{FF2B5EF4-FFF2-40B4-BE49-F238E27FC236}">
                <a16:creationId xmlns:a16="http://schemas.microsoft.com/office/drawing/2014/main" id="{1D81F6CB-E450-4174-819C-3B0BDBCDE027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6165595" y="1965579"/>
            <a:ext cx="5800852" cy="39060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online image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1F65BB-69FE-4D49-A6E4-4546478BCB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A38E248-9E58-4FBF-9D61-9EE23C39BB3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1B60F8D1-6788-4364-B4B7-3C4167F5F146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89B81A-4E05-43F4-AA44-F33F1430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7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8889C-9108-4E11-B334-A27EA54A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Onlinebild-Platzhalter 2">
            <a:extLst>
              <a:ext uri="{FF2B5EF4-FFF2-40B4-BE49-F238E27FC236}">
                <a16:creationId xmlns:a16="http://schemas.microsoft.com/office/drawing/2014/main" id="{B7775F34-407A-48B2-9B1C-A932A0181C2A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212343" y="1965579"/>
            <a:ext cx="5800852" cy="39060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online image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7A6B39-BF7A-4209-AA3A-273F92455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595" y="1965579"/>
            <a:ext cx="5800852" cy="3906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3E23DC-3384-47E5-BCB1-F2B7270A9F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0F7007C-89FE-4D34-A5F7-11B79EA1284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A59EF9D1-1D6E-44E8-A7EE-5EC5CD3E4ADE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E62410-A838-493D-B4DF-071E9847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4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5CC59-BC4F-4F35-899E-066A75D6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FEAD91-A51C-43CD-8E4C-904A8749BF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943F05-466E-47EB-A4DF-79F7329DE7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2E752000-55A0-4553-BBD4-CFFEEB173D51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AA4A8E-EFEB-4FA3-B265-63AFB751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492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08E9903-ECD7-4C58-9A4B-8CEC2A2257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AC508E-137C-4416-908D-2B01A21EC73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5D8B96A5-E1D7-454B-BFDF-E714B7BF1A08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AAE8AB-52F8-43B0-B5A9-664FB525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9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2ABAC-561F-4606-A67C-1A559420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ED3FFE-CF79-4687-A078-C8E44A073B7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3" y="1965579"/>
            <a:ext cx="5800852" cy="3906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B7FF96-6611-4D4F-BCB0-01C1D31DC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595" y="1965579"/>
            <a:ext cx="5800852" cy="3906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020A3C-5997-4241-9E93-5058EC012B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8AF161C-F4A7-4A48-827F-5711D99E558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1F8FEEF0-7EAC-424F-8BDF-62D59EECC53C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411C8A-7FBB-42B8-812F-9D3862E7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0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809E2-FF1C-4220-B806-F7A2CBB4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654F8-BF58-4B3A-B336-3629ECE45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343" y="1965579"/>
            <a:ext cx="5800852" cy="3906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2C4920-9938-4405-8A15-1CF4F1C90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595" y="1965579"/>
            <a:ext cx="5800852" cy="3906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968547-6C9A-4A3F-9DF5-C094BF63FF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687ABFE-CCFA-4A9B-8529-F93712327C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E41390A8-E354-4A21-9BC8-95E43BAF20C3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3FE862-F243-4638-A6BB-CD8B4AFF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5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2CE1D32-E21C-47EA-A87F-E9B77F368C6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12344" y="431800"/>
            <a:ext cx="11753977" cy="5440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863ECE-AB9D-4E37-B422-CC40B5272E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56F73E-08AD-4984-AA4D-6A2047EA123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10CBFDB8-0ABA-4B5D-BB97-3F0F3764BA33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563ACE-B651-45D5-BB34-3B368EE9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84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C730B-EAB2-4B83-9124-90BB5F3B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75244-6AA0-44B9-B7C4-57B6B811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97CBE-A0A1-404B-B61D-3548471B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21.01.2020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434B5-CC4C-4E64-A4F1-6D578F78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04628-DD98-4D9F-B8E7-41A059CB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2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0E89-1E40-4B0D-BD55-CBE3C39C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53CF28-13C9-4E5C-9A41-1F6D684F3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45" y="1965579"/>
            <a:ext cx="11753977" cy="3906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55761B-B9A2-4920-9B0D-35C5A79C73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670AE4-0FCB-4883-B7E4-B5754A2694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9681CFB-FE37-42E9-972B-7EE5E370AF9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45A95C-6833-4457-B077-68A9637F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7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el, Text und Medien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26DD6-5478-44D5-9C22-EA610217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DA7DB3-D147-40F5-A85A-F22CDDCC776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3" y="1965579"/>
            <a:ext cx="5800852" cy="3906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60A14105-87B3-4C57-AD70-C6D6EB6C2BD5}"/>
              </a:ext>
            </a:extLst>
          </p:cNvPr>
          <p:cNvSpPr>
            <a:spLocks noGrp="1"/>
          </p:cNvSpPr>
          <p:nvPr>
            <p:ph type="media" sz="half" idx="2"/>
          </p:nvPr>
        </p:nvSpPr>
        <p:spPr>
          <a:xfrm>
            <a:off x="6165595" y="1965579"/>
            <a:ext cx="5800852" cy="39060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468F25-440D-4B20-B43E-2906F5F245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574263A-04B4-4BB1-BA72-C60C07FA968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2E9AD9D9-F800-41FA-B6C4-3F1480191AA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44941E-A04D-406F-897B-1CB8D8B4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28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el, Medienclip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39877-D01C-4856-BA52-624F29B8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44221E77-11E0-4F51-8A81-F543833C9E60}"/>
              </a:ext>
            </a:extLst>
          </p:cNvPr>
          <p:cNvSpPr>
            <a:spLocks noGrp="1"/>
          </p:cNvSpPr>
          <p:nvPr>
            <p:ph type="media" sz="half" idx="1"/>
          </p:nvPr>
        </p:nvSpPr>
        <p:spPr>
          <a:xfrm>
            <a:off x="212343" y="1965579"/>
            <a:ext cx="5800852" cy="39060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09FC1F-991B-4A03-80B8-3A8A5F2D0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595" y="1965579"/>
            <a:ext cx="5800852" cy="3906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1A9557-B4F9-4FC2-9332-363ACA4D44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95E73B0-6F01-42C0-B398-DB7C7D7E05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8192C09A-BEA4-4445-B8BC-DEC53FCADD78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FAA16F-81A1-4CEB-8939-4AA044CB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15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735A7-B28E-4745-8655-C9999B01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5637BB-60B1-4488-8CF1-E3F06D5EB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344" y="1965579"/>
            <a:ext cx="11753977" cy="1876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D5F2FC-4B25-456C-A90C-64CEA05B2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344" y="3994785"/>
            <a:ext cx="11753977" cy="1876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D6C371-FE65-4294-97AD-25A76E9781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C86BFFF-93A4-440C-B3C4-802614E81B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13B742DD-8773-4E2A-9EEB-2648EDB33355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2C8699-C73C-4568-AB42-D32BC309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03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682FF-DD0C-46E2-8C1C-A06AF64F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D7F0EF-78BF-43F5-9C29-474B537D6FB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4" y="1965579"/>
            <a:ext cx="11753977" cy="1876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F11F21-0ACE-496A-A93D-B817BF62C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2344" y="3994785"/>
            <a:ext cx="11753977" cy="1876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9D28A9-F404-4434-9C9A-358402724C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6E3F372-F58D-4CA4-BFB3-29426E8445D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F107B34-1A56-43EE-86C9-2DAE19548ED2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C92BCB-A68D-4FE6-8DC3-18BD6C23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2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49E15-3CC2-4EE0-92C8-91165D51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50D0BD-1B65-4BC9-A974-4C55A3FDEF2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3" y="1965579"/>
            <a:ext cx="5800852" cy="3906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89BA9B-96E6-486F-AB64-EA38AC71B78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65595" y="1965579"/>
            <a:ext cx="5800852" cy="1876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3A62A82-A2FB-4831-BF8E-0B8D27882DE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65595" y="3994785"/>
            <a:ext cx="5800852" cy="1876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E8A134-6B88-4B2A-AE42-C5C2DE4BCF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C573FE7-AAD9-4572-A337-5461F2423AC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0E0C30BE-3111-461B-8F9D-AEA244FE4A01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F6D4B64-4848-48B9-9A84-A7C7BFCD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53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CBFF9-6AA9-4135-B013-12413606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8C003F-FDE2-4BCD-8446-E93BA74B90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2343" y="1965579"/>
            <a:ext cx="5800852" cy="1876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F8FA0B-2B73-4F9E-8421-B7FAA861D2B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12343" y="3994785"/>
            <a:ext cx="5800852" cy="1876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A06705-80A7-42BF-B2C5-248EA2910CC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165595" y="1965579"/>
            <a:ext cx="5800852" cy="3906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651DD0-4839-47C9-A9A9-3F5056FFC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8323B6D-9603-4517-B425-10C069E250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8AF7673-4E49-421A-A8F9-8B568C2E52E5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1BFD5DC-90F2-4A91-AE88-C9A9192A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91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 und 2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E6BCF-F13B-4DAE-838C-D4CFDC54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4072EF-C701-4F8C-9B31-1260A74B636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2343" y="1965579"/>
            <a:ext cx="5800852" cy="1876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16D008-2F5C-4820-A061-6C39F314126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65595" y="1965579"/>
            <a:ext cx="5800852" cy="1876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0CE585-CC58-4405-A5B2-4146F97E314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212344" y="3994785"/>
            <a:ext cx="11753977" cy="1876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156A72-D8B4-4EB6-8FFB-61C9B44B1E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0EFBFB9-D2F6-40AF-BCCC-A2A94354C2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A2F219F5-2D10-43F8-A53B-34A1ADD86956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28F30A4-BEA8-4D3F-B414-562C963D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01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E88C9-2E13-4233-97E7-A58EA56BF533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7B31FC-3EB7-4237-9F75-E570D381E0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2344" y="1965579"/>
            <a:ext cx="5800852" cy="1876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A8875F-CFAA-4590-B879-3219CBD4BB9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65596" y="1965579"/>
            <a:ext cx="5800852" cy="1876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A4CB87F-0C22-4934-8CA1-76F88C95A47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212344" y="3994785"/>
            <a:ext cx="5800852" cy="1876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0020373-3ACB-4F0F-B502-F1E7C40F6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5596" y="3994785"/>
            <a:ext cx="5800852" cy="1876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7AE7A61-0107-4725-BF07-B2F2AA6714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2470242-CC3A-40B7-95C1-B059AF43DE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4497A7C5-BC5F-48E8-AE9A-063AD7EF3F55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8F0835-9080-41B3-9513-4B633002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93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085" y="1754188"/>
            <a:ext cx="5776383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754188"/>
            <a:ext cx="5776384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5499A-9006-465C-A0D6-54A73170F961}" type="datetimeFigureOut">
              <a:rPr lang="en-US" smtClean="0">
                <a:solidFill>
                  <a:srgbClr val="000000"/>
                </a:solidFill>
              </a:rPr>
              <a:pPr/>
              <a:t>1/21/2020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| Optional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079E-E44B-40C3-820C-470A38497C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450B2-21C7-4DE2-A5D2-7825C915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603E8-7A35-46BA-A77D-FE97CC337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B12D9-F72D-43A1-A94C-FEDE4DBFF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402DB-95B2-44ED-AABB-8A9EAEFE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21.01.2020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87538-4AA9-411B-A8DC-B86E65AB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2C2D8-A3BB-4429-AABD-A44F2FD7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B369-D801-4289-AF31-8A538ECF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E991B-79B2-41B0-93BF-461B347C8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48267-6DBC-4817-B984-014863A48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38DEC-0C48-411C-888C-780EDCE43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EA13B4-965C-4678-9021-E602534FA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37986F-88E3-4D3E-AB0F-74D54AC0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21.01.2020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66F32-0442-4883-AA56-EDE79904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D3FAF-BC0E-4B4B-8EB0-B3EBBB3E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93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FC1D-4B90-4C06-8139-FFE863490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E44C7-BFE2-4411-9BEF-6A6AE56ED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21.01.2020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C4C94-01C7-43CD-A8AF-48728AE3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3D53C-70D5-42D1-817F-8E82E45E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37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999D8-9BB2-472C-B537-0E118CDC3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21.01.2020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02B95B-A08D-4B08-B06B-7E2D766C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2BF0D-A63D-48D1-9FBA-AE81BEE3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7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24584-045D-4233-95C2-303FAC68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02AD2-71EF-47D7-88D8-C111F4F0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355F4-DF93-4EFC-BB54-1ED111D67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D740B-7454-4E6D-8E0C-F827A03B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21.01.2020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6B1E1-493E-45DE-874E-7CD8F0DC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08AFD-FC15-4AB0-9B82-5B831809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1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17C2-0D3E-4FF8-A590-3499FC2E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B8491-C30F-435D-91B6-78A7D87B0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2F0B0-27B7-44A6-878F-886829EA9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CBBF7-EB79-4A82-8961-E47AE535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21.01.2020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3DC05-7426-416D-AB95-E5E27717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04CA5-1FFD-4E8A-AA20-182916DF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0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7D2C5-7EA4-4AF1-ABE7-C69F3488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4DD4E-3C53-4CA2-A9AA-0674B21BE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BFECA-CE87-4207-8710-3B18EBAC3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1A92E-A7ED-4BFE-9726-E76C9F12E1A6}" type="datetimeFigureOut">
              <a:rPr lang="de-DE" smtClean="0"/>
              <a:t>21.01.2020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C6B90-7ED3-4B32-AAA8-5386D286C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D9165-DD4D-4C29-B796-88F565A10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8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7B6BC95-8EEB-4817-BBEE-BFB3C1456F30}"/>
              </a:ext>
            </a:extLst>
          </p:cNvPr>
          <p:cNvGrpSpPr/>
          <p:nvPr userDrawn="1"/>
        </p:nvGrpSpPr>
        <p:grpSpPr>
          <a:xfrm>
            <a:off x="9598860" y="6092575"/>
            <a:ext cx="2592337" cy="540000"/>
            <a:chOff x="9597610" y="6092575"/>
            <a:chExt cx="2592000" cy="540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2019ED6-12CF-4A62-86DE-85747B9226FB}"/>
                </a:ext>
              </a:extLst>
            </p:cNvPr>
            <p:cNvSpPr/>
            <p:nvPr userDrawn="1"/>
          </p:nvSpPr>
          <p:spPr>
            <a:xfrm>
              <a:off x="9597610" y="6092575"/>
              <a:ext cx="259200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C10B800-1D38-4CC4-8BDB-98E1095D9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2611" y="6228712"/>
              <a:ext cx="808391" cy="292882"/>
            </a:xfrm>
            <a:prstGeom prst="rect">
              <a:avLst/>
            </a:prstGeom>
          </p:spPr>
        </p:pic>
      </p:grpSp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8ACE506A-0E4B-4DF0-9E21-2FB264D53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49" y="6516409"/>
            <a:ext cx="468187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21.01.2020</a:t>
            </a:fld>
            <a:endParaRPr lang="de-DE" dirty="0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22A39E5B-DB5C-4AB3-829E-ED138EF14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179" y="6516111"/>
            <a:ext cx="3364707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F93BAA22-3B96-4875-B441-E07DB937D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43" y="6514798"/>
            <a:ext cx="38426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itelplatzhalter 4">
            <a:extLst>
              <a:ext uri="{FF2B5EF4-FFF2-40B4-BE49-F238E27FC236}">
                <a16:creationId xmlns:a16="http://schemas.microsoft.com/office/drawing/2014/main" id="{3EDC1E47-FF61-41E0-9C92-E4077497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4" y="430442"/>
            <a:ext cx="11737914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C9F4733D-C88A-4205-8841-88E70A657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29" y="1943999"/>
            <a:ext cx="11753889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A96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Formatvorlagen des Textmasters bearbeiten</a:t>
            </a:r>
          </a:p>
          <a:p>
            <a:pPr marL="719138" marR="0" lvl="1" indent="-3619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4A96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Zweite Ebene</a:t>
            </a:r>
          </a:p>
          <a:p>
            <a:pPr marL="1074738" marR="0" lvl="2" indent="-35560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4A96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Dritte Ebene</a:t>
            </a:r>
          </a:p>
          <a:p>
            <a:pPr marL="1436688" marR="0" lvl="3" indent="-3619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rgbClr val="004A96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51976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l" defTabSz="914309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None/>
        <a:defRPr sz="2800" b="1" i="0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Wingdings" panose="05000000000000000000" pitchFamily="2" charset="2"/>
        <a:buChar char="n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19138" marR="0" indent="-361950" algn="l" defTabSz="9144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rgbClr val="004A96"/>
        </a:buClr>
        <a:buSzTx/>
        <a:buFont typeface="Wingdings 3" panose="05040102010807070707" pitchFamily="18" charset="2"/>
        <a:buChar char="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074738" marR="0" indent="-355600" algn="l" defTabSz="914400" rtl="0" eaLnBrk="1" fontAlgn="auto" latinLnBrk="0" hangingPunct="1">
        <a:lnSpc>
          <a:spcPct val="110000"/>
        </a:lnSpc>
        <a:spcBef>
          <a:spcPts val="300"/>
        </a:spcBef>
        <a:spcAft>
          <a:spcPts val="0"/>
        </a:spcAft>
        <a:buClr>
          <a:srgbClr val="004A96"/>
        </a:buClr>
        <a:buSzTx/>
        <a:buFont typeface="Arial" panose="020B0604020202020204" pitchFamily="34" charset="0"/>
        <a:buChar char="●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436688" marR="0" indent="-361950" algn="l" defTabSz="914400" rtl="0" eaLnBrk="1" fontAlgn="auto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rgbClr val="004A96"/>
        </a:buClr>
        <a:buSzTx/>
        <a:buFont typeface="Arial" panose="020B0604020202020204" pitchFamily="34" charset="0"/>
        <a:buChar char="−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623438" indent="-266373" algn="l" defTabSz="914309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080592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537746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994900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452055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78">
          <p15:clr>
            <a:srgbClr val="F26B43"/>
          </p15:clr>
        </p15:guide>
        <p15:guide id="2" orient="horz" pos="4042">
          <p15:clr>
            <a:srgbClr val="F26B43"/>
          </p15:clr>
        </p15:guide>
        <p15:guide id="3" orient="horz" pos="1269">
          <p15:clr>
            <a:srgbClr val="F26B43"/>
          </p15:clr>
        </p15:guide>
        <p15:guide id="7" pos="136">
          <p15:clr>
            <a:srgbClr val="F26B43"/>
          </p15:clr>
        </p15:guide>
        <p15:guide id="8" pos="7544">
          <p15:clr>
            <a:srgbClr val="F26B43"/>
          </p15:clr>
        </p15:guide>
        <p15:guide id="9" orient="horz" pos="38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68000" y="6516000"/>
            <a:ext cx="7920000" cy="16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None/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7600" y="6516000"/>
            <a:ext cx="468000" cy="1512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None/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C2DB60D2-BC6A-46E6-9CF7-E32531D2CD2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21.01.2020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26800" y="6516000"/>
            <a:ext cx="360000" cy="15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None/>
              <a:defRPr sz="900" b="1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DAAB4C8-AEFE-4A52-B5FE-12254CCF05E3}"/>
              </a:ext>
            </a:extLst>
          </p:cNvPr>
          <p:cNvGrpSpPr/>
          <p:nvPr/>
        </p:nvGrpSpPr>
        <p:grpSpPr>
          <a:xfrm>
            <a:off x="9601200" y="6091200"/>
            <a:ext cx="2592000" cy="540000"/>
            <a:chOff x="9597600" y="6091200"/>
            <a:chExt cx="2592000" cy="540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97E5F5D-9039-493D-9DC1-A5E70DAEDE09}"/>
                </a:ext>
              </a:extLst>
            </p:cNvPr>
            <p:cNvSpPr/>
            <p:nvPr userDrawn="1"/>
          </p:nvSpPr>
          <p:spPr>
            <a:xfrm>
              <a:off x="9597600" y="6091200"/>
              <a:ext cx="2592000" cy="5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/>
              </a:endParaRP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30DF2564-4DFA-485C-B2BF-1D3760A38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0800" y="6224400"/>
              <a:ext cx="808391" cy="292882"/>
            </a:xfrm>
            <a:prstGeom prst="rect">
              <a:avLst/>
            </a:prstGeom>
          </p:spPr>
        </p:pic>
      </p:grp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54D156A4-E51A-41B0-A776-AFECBAEB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34CE65-7DB5-4180-AD45-1B14B7092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400" y="1965600"/>
            <a:ext cx="11754000" cy="390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79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None/>
        <a:defRPr sz="2800" b="1" i="0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95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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22800" indent="-266400" algn="l" defTabSz="91440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 3" panose="05040102010807070707" pitchFamily="18" charset="2"/>
        <a:buChar char="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00000" indent="-277200" algn="l" defTabSz="914400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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66400" indent="-266400" algn="l" defTabSz="914400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623600" indent="-266400" algn="l" defTabSz="914400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080800" indent="-266400" algn="l" defTabSz="914400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538000" indent="-266400" algn="l" defTabSz="914400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995200" indent="-266400" algn="l" defTabSz="914400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452400" indent="-266400" algn="l" defTabSz="914400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536">
          <p15:clr>
            <a:srgbClr val="F26B43"/>
          </p15:clr>
        </p15:guide>
        <p15:guide id="2" orient="horz" pos="4184">
          <p15:clr>
            <a:srgbClr val="F26B43"/>
          </p15:clr>
        </p15:guide>
        <p15:guide id="3" orient="horz" pos="4048">
          <p15:clr>
            <a:srgbClr val="F26B43"/>
          </p15:clr>
        </p15:guide>
        <p15:guide id="4" orient="horz" pos="1272">
          <p15:clr>
            <a:srgbClr val="F26B43"/>
          </p15:clr>
        </p15:guide>
        <p15:guide id="5" pos="144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3ED0-457A-4B3B-A27D-D472F6CF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Sharpen Herbicide?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ED54A5-A405-457F-99DA-B9172AB6843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8334" y="1283642"/>
          <a:ext cx="11737913" cy="4025476"/>
        </p:xfrm>
        <a:graphic>
          <a:graphicData uri="http://schemas.openxmlformats.org/drawingml/2006/table">
            <a:tbl>
              <a:tblPr firstRow="1" bandRow="1"/>
              <a:tblGrid>
                <a:gridCol w="3734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3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en-US" sz="2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C1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US" sz="3200" dirty="0"/>
                        <a:t>Sharpen®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C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US" sz="2400" dirty="0"/>
                        <a:t>Active Ingredient: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C1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US" sz="2400" dirty="0" err="1"/>
                        <a:t>saflufenacil</a:t>
                      </a:r>
                      <a:endParaRPr lang="en-US" sz="2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C1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US" sz="2400" dirty="0"/>
                        <a:t>Mode of Action: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C1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US" sz="2400" dirty="0"/>
                        <a:t>Cell</a:t>
                      </a:r>
                      <a:r>
                        <a:rPr lang="en-US" sz="2400" baseline="0" dirty="0"/>
                        <a:t> membrane disruptor </a:t>
                      </a:r>
                      <a:endParaRPr lang="en-US" sz="2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C1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US" sz="2400" dirty="0"/>
                        <a:t>Site of Action: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C1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US" sz="2400" dirty="0"/>
                        <a:t>Group 14: PPO</a:t>
                      </a:r>
                      <a:r>
                        <a:rPr lang="en-US" sz="2400" baseline="0" dirty="0"/>
                        <a:t> inhibitor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C1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4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en-US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C1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231775" indent="-230188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/>
                        <a:t>Broadleaf weed burndown</a:t>
                      </a:r>
                    </a:p>
                    <a:p>
                      <a:pPr marL="231775" indent="-230188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/>
                        <a:t>Contact activity</a:t>
                      </a:r>
                    </a:p>
                    <a:p>
                      <a:pPr marL="231775" indent="-230188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/>
                        <a:t>Limited soil residual activity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C1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7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794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4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956F4ACA-078C-43D9-93F9-2365C12BF1FC}"/>
              </a:ext>
            </a:extLst>
          </p:cNvPr>
          <p:cNvSpPr txBox="1"/>
          <p:nvPr/>
        </p:nvSpPr>
        <p:spPr>
          <a:xfrm>
            <a:off x="947057" y="533400"/>
            <a:ext cx="7335341" cy="7078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875"/>
                </a:solidFill>
                <a:effectLst/>
                <a:uLnTx/>
                <a:uFillTx/>
                <a:latin typeface="Arial" panose="020B0604020202020204"/>
                <a:cs typeface="Arial"/>
              </a:rPr>
              <a:t>Sharpen Herbicide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75"/>
                </a:solidFill>
                <a:effectLst/>
                <a:uLnTx/>
                <a:uFillTx/>
                <a:latin typeface="Arial" panose="020B0604020202020204"/>
                <a:cs typeface="Arial"/>
              </a:rPr>
              <a:t>Controls over 190 broadleaf weeds including Glyphosate Resistant</a:t>
            </a:r>
          </a:p>
        </p:txBody>
      </p:sp>
      <p:sp>
        <p:nvSpPr>
          <p:cNvPr id="31" name="Rectangle 82">
            <a:extLst>
              <a:ext uri="{FF2B5EF4-FFF2-40B4-BE49-F238E27FC236}">
                <a16:creationId xmlns:a16="http://schemas.microsoft.com/office/drawing/2014/main" id="{34AD5FEC-0064-4314-B78D-F8415B4F6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473188"/>
            <a:ext cx="9144000" cy="326292"/>
          </a:xfrm>
          <a:prstGeom prst="rect">
            <a:avLst/>
          </a:prstGeom>
          <a:solidFill>
            <a:srgbClr val="004A96">
              <a:alpha val="70000"/>
            </a:srgbClr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charset="0"/>
                <a:sym typeface="Wingdings" charset="0"/>
              </a:rPr>
              <a:t>Performance you can depend 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94646DD-D8EB-4848-A6E0-210C9421E477}"/>
              </a:ext>
            </a:extLst>
          </p:cNvPr>
          <p:cNvGrpSpPr/>
          <p:nvPr/>
        </p:nvGrpSpPr>
        <p:grpSpPr>
          <a:xfrm>
            <a:off x="2121507" y="1666787"/>
            <a:ext cx="7948986" cy="3752230"/>
            <a:chOff x="465992" y="2464229"/>
            <a:chExt cx="7948986" cy="3752230"/>
          </a:xfrm>
        </p:grpSpPr>
        <p:pic>
          <p:nvPicPr>
            <p:cNvPr id="34" name="Picture 11">
              <a:extLst>
                <a:ext uri="{FF2B5EF4-FFF2-40B4-BE49-F238E27FC236}">
                  <a16:creationId xmlns:a16="http://schemas.microsoft.com/office/drawing/2014/main" id="{10803A2B-BCB9-460A-9071-F8B28095A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0" t="12556" r="5350" b="2995"/>
            <a:stretch/>
          </p:blipFill>
          <p:spPr bwMode="auto">
            <a:xfrm>
              <a:off x="851641" y="2479728"/>
              <a:ext cx="1302624" cy="1536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12">
              <a:extLst>
                <a:ext uri="{FF2B5EF4-FFF2-40B4-BE49-F238E27FC236}">
                  <a16:creationId xmlns:a16="http://schemas.microsoft.com/office/drawing/2014/main" id="{83705D18-F592-4C7D-A9DA-E396E4DF1A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7" t="11672" r="7983" b="2967"/>
            <a:stretch/>
          </p:blipFill>
          <p:spPr bwMode="auto">
            <a:xfrm>
              <a:off x="4917266" y="2464229"/>
              <a:ext cx="1346956" cy="1544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C31F6AA4-DA52-4542-957F-01984BD926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1" t="11688" r="4225" b="2986"/>
            <a:stretch/>
          </p:blipFill>
          <p:spPr bwMode="auto">
            <a:xfrm>
              <a:off x="2864868" y="2464229"/>
              <a:ext cx="1341795" cy="154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16">
              <a:extLst>
                <a:ext uri="{FF2B5EF4-FFF2-40B4-BE49-F238E27FC236}">
                  <a16:creationId xmlns:a16="http://schemas.microsoft.com/office/drawing/2014/main" id="{278338AB-35F3-4B7A-BF86-9768553ADE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8" t="11357" r="4748" b="3569"/>
            <a:stretch/>
          </p:blipFill>
          <p:spPr bwMode="auto">
            <a:xfrm>
              <a:off x="4953631" y="4370521"/>
              <a:ext cx="1310591" cy="1539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17">
              <a:extLst>
                <a:ext uri="{FF2B5EF4-FFF2-40B4-BE49-F238E27FC236}">
                  <a16:creationId xmlns:a16="http://schemas.microsoft.com/office/drawing/2014/main" id="{7B32F221-B154-490E-8710-8C00C4780A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" t="11669" r="3853" b="2967"/>
            <a:stretch/>
          </p:blipFill>
          <p:spPr bwMode="auto">
            <a:xfrm>
              <a:off x="6974826" y="2464229"/>
              <a:ext cx="1347764" cy="1544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13BCC96-EA36-48BD-9E84-52CCB6893615}"/>
                </a:ext>
              </a:extLst>
            </p:cNvPr>
            <p:cNvSpPr txBox="1"/>
            <p:nvPr/>
          </p:nvSpPr>
          <p:spPr>
            <a:xfrm>
              <a:off x="2741187" y="5908697"/>
              <a:ext cx="1532540" cy="3077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13" rIns="91425" bIns="45713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NeueLT Std"/>
                  <a:cs typeface="Arial"/>
                </a:rPr>
                <a:t>Morningglory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Std"/>
                <a:cs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151A26-CE62-4A17-AEC2-087044C15C11}"/>
                </a:ext>
              </a:extLst>
            </p:cNvPr>
            <p:cNvSpPr txBox="1"/>
            <p:nvPr/>
          </p:nvSpPr>
          <p:spPr>
            <a:xfrm>
              <a:off x="465992" y="4000798"/>
              <a:ext cx="2057400" cy="3077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13" rIns="91425" bIns="45713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NeueLT Std"/>
                  <a:cs typeface="Arial"/>
                </a:rPr>
                <a:t>Palmer Amaranth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AADD40-2993-444C-9A2C-8E77A608362F}"/>
                </a:ext>
              </a:extLst>
            </p:cNvPr>
            <p:cNvSpPr txBox="1"/>
            <p:nvPr/>
          </p:nvSpPr>
          <p:spPr>
            <a:xfrm>
              <a:off x="6882438" y="5897266"/>
              <a:ext cx="1532540" cy="3077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13" rIns="91425" bIns="45713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NeueLT Std"/>
                  <a:cs typeface="Arial"/>
                </a:rPr>
                <a:t>Dandelion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6F06D7B-55B5-4067-9D09-CE1BCBB9EDB4}"/>
                </a:ext>
              </a:extLst>
            </p:cNvPr>
            <p:cNvSpPr txBox="1"/>
            <p:nvPr/>
          </p:nvSpPr>
          <p:spPr>
            <a:xfrm>
              <a:off x="496989" y="5899401"/>
              <a:ext cx="2057399" cy="3077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13" rIns="91425" bIns="45713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NeueLT Std"/>
                  <a:cs typeface="Arial"/>
                </a:rPr>
                <a:t>Velvetleaf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BEA16F5-3C05-440F-86F7-EBE31E154442}"/>
                </a:ext>
              </a:extLst>
            </p:cNvPr>
            <p:cNvSpPr txBox="1"/>
            <p:nvPr/>
          </p:nvSpPr>
          <p:spPr>
            <a:xfrm>
              <a:off x="4860641" y="5899401"/>
              <a:ext cx="1532540" cy="3077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13" rIns="91425" bIns="45713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NeueLT Std"/>
                  <a:cs typeface="Arial"/>
                </a:rPr>
                <a:t>G. Ragweed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A60D1A1-D90D-4B01-8E79-55E3D367E600}"/>
                </a:ext>
              </a:extLst>
            </p:cNvPr>
            <p:cNvSpPr txBox="1"/>
            <p:nvPr/>
          </p:nvSpPr>
          <p:spPr>
            <a:xfrm>
              <a:off x="2787682" y="4000798"/>
              <a:ext cx="1532540" cy="3077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13" rIns="91425" bIns="45713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NeueLT Std"/>
                  <a:cs typeface="Arial"/>
                </a:rPr>
                <a:t>C. Ragweed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3C4F2F2-C885-4B68-92A7-E39AADD0083A}"/>
                </a:ext>
              </a:extLst>
            </p:cNvPr>
            <p:cNvSpPr txBox="1"/>
            <p:nvPr/>
          </p:nvSpPr>
          <p:spPr>
            <a:xfrm>
              <a:off x="4851116" y="4000798"/>
              <a:ext cx="1532540" cy="3077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13" rIns="91425" bIns="45713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NeueLT Std"/>
                  <a:cs typeface="Arial"/>
                </a:rPr>
                <a:t>Waterhemp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Std"/>
                <a:cs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91D7B1A-8D91-490D-9A60-D3019671108E}"/>
                </a:ext>
              </a:extLst>
            </p:cNvPr>
            <p:cNvSpPr txBox="1"/>
            <p:nvPr/>
          </p:nvSpPr>
          <p:spPr>
            <a:xfrm>
              <a:off x="6882438" y="4002704"/>
              <a:ext cx="1532540" cy="3077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13" rIns="91425" bIns="45713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NeueLT Std"/>
                  <a:cs typeface="Arial"/>
                </a:rPr>
                <a:t>Marestail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39A3B077-A7B7-4718-9F26-34B66F969DF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6" y="3591978"/>
            <a:ext cx="1302625" cy="152745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2443052-F0B9-475C-8A3F-74424D0AFD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83" y="3591978"/>
            <a:ext cx="1341795" cy="15246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43CCD8F-2A24-443F-94A5-93583E967B0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341" y="3591978"/>
            <a:ext cx="1347764" cy="153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9BC66-1C78-4C15-991B-6550434A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Sharpen controls the toughest broadleaf weeds….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014F3-B722-4CEA-9932-2396BFF14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82" y="1209863"/>
            <a:ext cx="2976466" cy="44382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ACA88D-6C37-43EC-A5AA-5CCF2197A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824" y="1194622"/>
            <a:ext cx="2976466" cy="4468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2EDDD0-6E24-49D5-97F9-A6BFA84F3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885" y="1139754"/>
            <a:ext cx="3666931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4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9" name="Picture 505" descr="Bic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920" y="3432687"/>
            <a:ext cx="1191808" cy="70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4" name="AutoShape 144"/>
          <p:cNvSpPr>
            <a:spLocks/>
          </p:cNvSpPr>
          <p:nvPr/>
        </p:nvSpPr>
        <p:spPr bwMode="auto">
          <a:xfrm>
            <a:off x="3110655" y="1129855"/>
            <a:ext cx="5195681" cy="2152893"/>
          </a:xfrm>
          <a:prstGeom prst="wedgeRoundRectCallout">
            <a:avLst>
              <a:gd name="adj1" fmla="val 43633"/>
              <a:gd name="adj2" fmla="val -27643"/>
              <a:gd name="adj3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Apply during dormancy in established stands only!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Apply to &lt; 4 inches of growth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1.0 – 2.0 fl oz/A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+ MSO and UAN/AMS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28 day PHI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 Signal word Caution; Paraquat products = Danger/Poison           </a:t>
            </a:r>
          </a:p>
        </p:txBody>
      </p:sp>
      <p:sp>
        <p:nvSpPr>
          <p:cNvPr id="458" name="Rectangle 141"/>
          <p:cNvSpPr txBox="1">
            <a:spLocks noChangeArrowheads="1"/>
          </p:cNvSpPr>
          <p:nvPr/>
        </p:nvSpPr>
        <p:spPr bwMode="auto">
          <a:xfrm>
            <a:off x="373224" y="533400"/>
            <a:ext cx="115901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Sharpen® Herbicide for Alfalfa Burndown</a:t>
            </a:r>
          </a:p>
        </p:txBody>
      </p:sp>
      <p:grpSp>
        <p:nvGrpSpPr>
          <p:cNvPr id="452" name="Group 2"/>
          <p:cNvGrpSpPr>
            <a:grpSpLocks/>
          </p:cNvGrpSpPr>
          <p:nvPr/>
        </p:nvGrpSpPr>
        <p:grpSpPr bwMode="auto">
          <a:xfrm>
            <a:off x="1968500" y="3535362"/>
            <a:ext cx="6489700" cy="3475038"/>
            <a:chOff x="1298" y="2142"/>
            <a:chExt cx="3846" cy="1637"/>
          </a:xfrm>
        </p:grpSpPr>
        <p:sp>
          <p:nvSpPr>
            <p:cNvPr id="453" name="Line 3"/>
            <p:cNvSpPr>
              <a:spLocks noChangeShapeType="1"/>
            </p:cNvSpPr>
            <p:nvPr/>
          </p:nvSpPr>
          <p:spPr bwMode="auto">
            <a:xfrm>
              <a:off x="1298" y="3082"/>
              <a:ext cx="3846" cy="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57" name="Freeform 4"/>
            <p:cNvSpPr>
              <a:spLocks/>
            </p:cNvSpPr>
            <p:nvPr/>
          </p:nvSpPr>
          <p:spPr bwMode="auto">
            <a:xfrm>
              <a:off x="1402" y="3142"/>
              <a:ext cx="156" cy="357"/>
            </a:xfrm>
            <a:custGeom>
              <a:avLst/>
              <a:gdLst>
                <a:gd name="T0" fmla="*/ 75 w 156"/>
                <a:gd name="T1" fmla="*/ 0 h 357"/>
                <a:gd name="T2" fmla="*/ 52 w 156"/>
                <a:gd name="T3" fmla="*/ 2 h 357"/>
                <a:gd name="T4" fmla="*/ 27 w 156"/>
                <a:gd name="T5" fmla="*/ 15 h 357"/>
                <a:gd name="T6" fmla="*/ 15 w 156"/>
                <a:gd name="T7" fmla="*/ 26 h 357"/>
                <a:gd name="T8" fmla="*/ 5 w 156"/>
                <a:gd name="T9" fmla="*/ 45 h 357"/>
                <a:gd name="T10" fmla="*/ 0 w 156"/>
                <a:gd name="T11" fmla="*/ 74 h 357"/>
                <a:gd name="T12" fmla="*/ 5 w 156"/>
                <a:gd name="T13" fmla="*/ 82 h 357"/>
                <a:gd name="T14" fmla="*/ 23 w 156"/>
                <a:gd name="T15" fmla="*/ 85 h 357"/>
                <a:gd name="T16" fmla="*/ 46 w 156"/>
                <a:gd name="T17" fmla="*/ 82 h 357"/>
                <a:gd name="T18" fmla="*/ 54 w 156"/>
                <a:gd name="T19" fmla="*/ 65 h 357"/>
                <a:gd name="T20" fmla="*/ 56 w 156"/>
                <a:gd name="T21" fmla="*/ 45 h 357"/>
                <a:gd name="T22" fmla="*/ 75 w 156"/>
                <a:gd name="T23" fmla="*/ 28 h 357"/>
                <a:gd name="T24" fmla="*/ 94 w 156"/>
                <a:gd name="T25" fmla="*/ 28 h 357"/>
                <a:gd name="T26" fmla="*/ 118 w 156"/>
                <a:gd name="T27" fmla="*/ 28 h 357"/>
                <a:gd name="T28" fmla="*/ 129 w 156"/>
                <a:gd name="T29" fmla="*/ 69 h 357"/>
                <a:gd name="T30" fmla="*/ 131 w 156"/>
                <a:gd name="T31" fmla="*/ 100 h 357"/>
                <a:gd name="T32" fmla="*/ 129 w 156"/>
                <a:gd name="T33" fmla="*/ 165 h 357"/>
                <a:gd name="T34" fmla="*/ 120 w 156"/>
                <a:gd name="T35" fmla="*/ 209 h 357"/>
                <a:gd name="T36" fmla="*/ 118 w 156"/>
                <a:gd name="T37" fmla="*/ 251 h 357"/>
                <a:gd name="T38" fmla="*/ 120 w 156"/>
                <a:gd name="T39" fmla="*/ 294 h 357"/>
                <a:gd name="T40" fmla="*/ 131 w 156"/>
                <a:gd name="T41" fmla="*/ 318 h 357"/>
                <a:gd name="T42" fmla="*/ 145 w 156"/>
                <a:gd name="T43" fmla="*/ 356 h 357"/>
                <a:gd name="T44" fmla="*/ 131 w 156"/>
                <a:gd name="T45" fmla="*/ 316 h 357"/>
                <a:gd name="T46" fmla="*/ 125 w 156"/>
                <a:gd name="T47" fmla="*/ 270 h 357"/>
                <a:gd name="T48" fmla="*/ 129 w 156"/>
                <a:gd name="T49" fmla="*/ 235 h 357"/>
                <a:gd name="T50" fmla="*/ 139 w 156"/>
                <a:gd name="T51" fmla="*/ 192 h 357"/>
                <a:gd name="T52" fmla="*/ 147 w 156"/>
                <a:gd name="T53" fmla="*/ 150 h 357"/>
                <a:gd name="T54" fmla="*/ 155 w 156"/>
                <a:gd name="T55" fmla="*/ 93 h 357"/>
                <a:gd name="T56" fmla="*/ 147 w 156"/>
                <a:gd name="T57" fmla="*/ 52 h 357"/>
                <a:gd name="T58" fmla="*/ 125 w 156"/>
                <a:gd name="T59" fmla="*/ 28 h 357"/>
                <a:gd name="T60" fmla="*/ 108 w 156"/>
                <a:gd name="T61" fmla="*/ 17 h 357"/>
                <a:gd name="T62" fmla="*/ 93 w 156"/>
                <a:gd name="T63" fmla="*/ 8 h 357"/>
                <a:gd name="T64" fmla="*/ 75 w 156"/>
                <a:gd name="T65" fmla="*/ 2 h 357"/>
                <a:gd name="T66" fmla="*/ 75 w 156"/>
                <a:gd name="T67" fmla="*/ 0 h 3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6" h="357">
                  <a:moveTo>
                    <a:pt x="75" y="0"/>
                  </a:moveTo>
                  <a:lnTo>
                    <a:pt x="52" y="2"/>
                  </a:lnTo>
                  <a:lnTo>
                    <a:pt x="27" y="15"/>
                  </a:lnTo>
                  <a:lnTo>
                    <a:pt x="15" y="26"/>
                  </a:lnTo>
                  <a:lnTo>
                    <a:pt x="5" y="45"/>
                  </a:lnTo>
                  <a:lnTo>
                    <a:pt x="0" y="74"/>
                  </a:lnTo>
                  <a:lnTo>
                    <a:pt x="5" y="82"/>
                  </a:lnTo>
                  <a:lnTo>
                    <a:pt x="23" y="85"/>
                  </a:lnTo>
                  <a:lnTo>
                    <a:pt x="46" y="82"/>
                  </a:lnTo>
                  <a:lnTo>
                    <a:pt x="54" y="65"/>
                  </a:lnTo>
                  <a:lnTo>
                    <a:pt x="56" y="45"/>
                  </a:lnTo>
                  <a:lnTo>
                    <a:pt x="75" y="28"/>
                  </a:lnTo>
                  <a:lnTo>
                    <a:pt x="94" y="28"/>
                  </a:lnTo>
                  <a:lnTo>
                    <a:pt x="118" y="28"/>
                  </a:lnTo>
                  <a:lnTo>
                    <a:pt x="129" y="69"/>
                  </a:lnTo>
                  <a:lnTo>
                    <a:pt x="131" y="100"/>
                  </a:lnTo>
                  <a:lnTo>
                    <a:pt x="129" y="165"/>
                  </a:lnTo>
                  <a:lnTo>
                    <a:pt x="120" y="209"/>
                  </a:lnTo>
                  <a:lnTo>
                    <a:pt x="118" y="251"/>
                  </a:lnTo>
                  <a:lnTo>
                    <a:pt x="120" y="294"/>
                  </a:lnTo>
                  <a:lnTo>
                    <a:pt x="131" y="318"/>
                  </a:lnTo>
                  <a:lnTo>
                    <a:pt x="145" y="356"/>
                  </a:lnTo>
                  <a:lnTo>
                    <a:pt x="131" y="316"/>
                  </a:lnTo>
                  <a:lnTo>
                    <a:pt x="125" y="270"/>
                  </a:lnTo>
                  <a:lnTo>
                    <a:pt x="129" y="235"/>
                  </a:lnTo>
                  <a:lnTo>
                    <a:pt x="139" y="192"/>
                  </a:lnTo>
                  <a:lnTo>
                    <a:pt x="147" y="150"/>
                  </a:lnTo>
                  <a:lnTo>
                    <a:pt x="155" y="93"/>
                  </a:lnTo>
                  <a:lnTo>
                    <a:pt x="147" y="52"/>
                  </a:lnTo>
                  <a:lnTo>
                    <a:pt x="125" y="28"/>
                  </a:lnTo>
                  <a:lnTo>
                    <a:pt x="108" y="17"/>
                  </a:lnTo>
                  <a:lnTo>
                    <a:pt x="93" y="8"/>
                  </a:lnTo>
                  <a:lnTo>
                    <a:pt x="75" y="2"/>
                  </a:lnTo>
                  <a:lnTo>
                    <a:pt x="75" y="0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59" name="Freeform 5"/>
            <p:cNvSpPr>
              <a:spLocks/>
            </p:cNvSpPr>
            <p:nvPr/>
          </p:nvSpPr>
          <p:spPr bwMode="auto">
            <a:xfrm>
              <a:off x="1507" y="3233"/>
              <a:ext cx="31" cy="43"/>
            </a:xfrm>
            <a:custGeom>
              <a:avLst/>
              <a:gdLst>
                <a:gd name="T0" fmla="*/ 30 w 31"/>
                <a:gd name="T1" fmla="*/ 0 h 43"/>
                <a:gd name="T2" fmla="*/ 30 w 31"/>
                <a:gd name="T3" fmla="*/ 2 h 43"/>
                <a:gd name="T4" fmla="*/ 30 w 31"/>
                <a:gd name="T5" fmla="*/ 6 h 43"/>
                <a:gd name="T6" fmla="*/ 30 w 31"/>
                <a:gd name="T7" fmla="*/ 8 h 43"/>
                <a:gd name="T8" fmla="*/ 27 w 31"/>
                <a:gd name="T9" fmla="*/ 11 h 43"/>
                <a:gd name="T10" fmla="*/ 27 w 31"/>
                <a:gd name="T11" fmla="*/ 15 h 43"/>
                <a:gd name="T12" fmla="*/ 27 w 31"/>
                <a:gd name="T13" fmla="*/ 17 h 43"/>
                <a:gd name="T14" fmla="*/ 23 w 31"/>
                <a:gd name="T15" fmla="*/ 19 h 43"/>
                <a:gd name="T16" fmla="*/ 23 w 31"/>
                <a:gd name="T17" fmla="*/ 24 h 43"/>
                <a:gd name="T18" fmla="*/ 23 w 31"/>
                <a:gd name="T19" fmla="*/ 26 h 43"/>
                <a:gd name="T20" fmla="*/ 21 w 31"/>
                <a:gd name="T21" fmla="*/ 26 h 43"/>
                <a:gd name="T22" fmla="*/ 17 w 31"/>
                <a:gd name="T23" fmla="*/ 28 h 43"/>
                <a:gd name="T24" fmla="*/ 15 w 31"/>
                <a:gd name="T25" fmla="*/ 28 h 43"/>
                <a:gd name="T26" fmla="*/ 15 w 31"/>
                <a:gd name="T27" fmla="*/ 33 h 43"/>
                <a:gd name="T28" fmla="*/ 12 w 31"/>
                <a:gd name="T29" fmla="*/ 33 h 43"/>
                <a:gd name="T30" fmla="*/ 8 w 31"/>
                <a:gd name="T31" fmla="*/ 35 h 43"/>
                <a:gd name="T32" fmla="*/ 6 w 31"/>
                <a:gd name="T33" fmla="*/ 37 h 43"/>
                <a:gd name="T34" fmla="*/ 4 w 31"/>
                <a:gd name="T35" fmla="*/ 37 h 43"/>
                <a:gd name="T36" fmla="*/ 4 w 31"/>
                <a:gd name="T37" fmla="*/ 39 h 43"/>
                <a:gd name="T38" fmla="*/ 0 w 31"/>
                <a:gd name="T39" fmla="*/ 42 h 43"/>
                <a:gd name="T40" fmla="*/ 30 w 31"/>
                <a:gd name="T41" fmla="*/ 0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43">
                  <a:moveTo>
                    <a:pt x="30" y="0"/>
                  </a:moveTo>
                  <a:lnTo>
                    <a:pt x="30" y="2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27" y="11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3" y="19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17" y="28"/>
                  </a:lnTo>
                  <a:lnTo>
                    <a:pt x="15" y="28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8" y="35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30" y="0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60" name="Freeform 6"/>
            <p:cNvSpPr>
              <a:spLocks/>
            </p:cNvSpPr>
            <p:nvPr/>
          </p:nvSpPr>
          <p:spPr bwMode="auto">
            <a:xfrm>
              <a:off x="1552" y="3278"/>
              <a:ext cx="30" cy="59"/>
            </a:xfrm>
            <a:custGeom>
              <a:avLst/>
              <a:gdLst>
                <a:gd name="T0" fmla="*/ 0 w 30"/>
                <a:gd name="T1" fmla="*/ 0 h 59"/>
                <a:gd name="T2" fmla="*/ 0 w 30"/>
                <a:gd name="T3" fmla="*/ 6 h 59"/>
                <a:gd name="T4" fmla="*/ 0 w 30"/>
                <a:gd name="T5" fmla="*/ 8 h 59"/>
                <a:gd name="T6" fmla="*/ 0 w 30"/>
                <a:gd name="T7" fmla="*/ 12 h 59"/>
                <a:gd name="T8" fmla="*/ 2 w 30"/>
                <a:gd name="T9" fmla="*/ 15 h 59"/>
                <a:gd name="T10" fmla="*/ 2 w 30"/>
                <a:gd name="T11" fmla="*/ 21 h 59"/>
                <a:gd name="T12" fmla="*/ 8 w 30"/>
                <a:gd name="T13" fmla="*/ 23 h 59"/>
                <a:gd name="T14" fmla="*/ 8 w 30"/>
                <a:gd name="T15" fmla="*/ 30 h 59"/>
                <a:gd name="T16" fmla="*/ 11 w 30"/>
                <a:gd name="T17" fmla="*/ 32 h 59"/>
                <a:gd name="T18" fmla="*/ 14 w 30"/>
                <a:gd name="T19" fmla="*/ 32 h 59"/>
                <a:gd name="T20" fmla="*/ 17 w 30"/>
                <a:gd name="T21" fmla="*/ 36 h 59"/>
                <a:gd name="T22" fmla="*/ 20 w 30"/>
                <a:gd name="T23" fmla="*/ 40 h 59"/>
                <a:gd name="T24" fmla="*/ 20 w 30"/>
                <a:gd name="T25" fmla="*/ 45 h 59"/>
                <a:gd name="T26" fmla="*/ 23 w 30"/>
                <a:gd name="T27" fmla="*/ 47 h 59"/>
                <a:gd name="T28" fmla="*/ 23 w 30"/>
                <a:gd name="T29" fmla="*/ 49 h 59"/>
                <a:gd name="T30" fmla="*/ 23 w 30"/>
                <a:gd name="T31" fmla="*/ 55 h 59"/>
                <a:gd name="T32" fmla="*/ 29 w 30"/>
                <a:gd name="T33" fmla="*/ 58 h 59"/>
                <a:gd name="T34" fmla="*/ 0 w 30"/>
                <a:gd name="T35" fmla="*/ 0 h 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59">
                  <a:moveTo>
                    <a:pt x="0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21"/>
                  </a:lnTo>
                  <a:lnTo>
                    <a:pt x="8" y="23"/>
                  </a:lnTo>
                  <a:lnTo>
                    <a:pt x="8" y="30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7" y="36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23" y="49"/>
                  </a:lnTo>
                  <a:lnTo>
                    <a:pt x="23" y="55"/>
                  </a:lnTo>
                  <a:lnTo>
                    <a:pt x="29" y="58"/>
                  </a:lnTo>
                  <a:lnTo>
                    <a:pt x="0" y="0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61" name="Freeform 7"/>
            <p:cNvSpPr>
              <a:spLocks/>
            </p:cNvSpPr>
            <p:nvPr/>
          </p:nvSpPr>
          <p:spPr bwMode="auto">
            <a:xfrm>
              <a:off x="1499" y="3367"/>
              <a:ext cx="33" cy="36"/>
            </a:xfrm>
            <a:custGeom>
              <a:avLst/>
              <a:gdLst>
                <a:gd name="T0" fmla="*/ 32 w 33"/>
                <a:gd name="T1" fmla="*/ 0 h 36"/>
                <a:gd name="T2" fmla="*/ 23 w 33"/>
                <a:gd name="T3" fmla="*/ 4 h 36"/>
                <a:gd name="T4" fmla="*/ 20 w 33"/>
                <a:gd name="T5" fmla="*/ 10 h 36"/>
                <a:gd name="T6" fmla="*/ 17 w 33"/>
                <a:gd name="T7" fmla="*/ 17 h 36"/>
                <a:gd name="T8" fmla="*/ 8 w 33"/>
                <a:gd name="T9" fmla="*/ 19 h 36"/>
                <a:gd name="T10" fmla="*/ 5 w 33"/>
                <a:gd name="T11" fmla="*/ 26 h 36"/>
                <a:gd name="T12" fmla="*/ 0 w 33"/>
                <a:gd name="T13" fmla="*/ 28 h 36"/>
                <a:gd name="T14" fmla="*/ 0 w 33"/>
                <a:gd name="T15" fmla="*/ 35 h 36"/>
                <a:gd name="T16" fmla="*/ 32 w 33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6">
                  <a:moveTo>
                    <a:pt x="32" y="0"/>
                  </a:moveTo>
                  <a:lnTo>
                    <a:pt x="23" y="4"/>
                  </a:lnTo>
                  <a:lnTo>
                    <a:pt x="20" y="10"/>
                  </a:lnTo>
                  <a:lnTo>
                    <a:pt x="17" y="17"/>
                  </a:lnTo>
                  <a:lnTo>
                    <a:pt x="8" y="19"/>
                  </a:lnTo>
                  <a:lnTo>
                    <a:pt x="5" y="26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32" y="0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62" name="Freeform 8"/>
            <p:cNvSpPr>
              <a:spLocks/>
            </p:cNvSpPr>
            <p:nvPr/>
          </p:nvSpPr>
          <p:spPr bwMode="auto">
            <a:xfrm>
              <a:off x="1684" y="3077"/>
              <a:ext cx="190" cy="450"/>
            </a:xfrm>
            <a:custGeom>
              <a:avLst/>
              <a:gdLst>
                <a:gd name="T0" fmla="*/ 75 w 190"/>
                <a:gd name="T1" fmla="*/ 4 h 450"/>
                <a:gd name="T2" fmla="*/ 52 w 190"/>
                <a:gd name="T3" fmla="*/ 6 h 450"/>
                <a:gd name="T4" fmla="*/ 31 w 190"/>
                <a:gd name="T5" fmla="*/ 23 h 450"/>
                <a:gd name="T6" fmla="*/ 19 w 190"/>
                <a:gd name="T7" fmla="*/ 50 h 450"/>
                <a:gd name="T8" fmla="*/ 5 w 190"/>
                <a:gd name="T9" fmla="*/ 74 h 450"/>
                <a:gd name="T10" fmla="*/ 3 w 190"/>
                <a:gd name="T11" fmla="*/ 100 h 450"/>
                <a:gd name="T12" fmla="*/ 15 w 190"/>
                <a:gd name="T13" fmla="*/ 122 h 450"/>
                <a:gd name="T14" fmla="*/ 37 w 190"/>
                <a:gd name="T15" fmla="*/ 135 h 450"/>
                <a:gd name="T16" fmla="*/ 64 w 190"/>
                <a:gd name="T17" fmla="*/ 132 h 450"/>
                <a:gd name="T18" fmla="*/ 74 w 190"/>
                <a:gd name="T19" fmla="*/ 108 h 450"/>
                <a:gd name="T20" fmla="*/ 74 w 190"/>
                <a:gd name="T21" fmla="*/ 80 h 450"/>
                <a:gd name="T22" fmla="*/ 79 w 190"/>
                <a:gd name="T23" fmla="*/ 54 h 450"/>
                <a:gd name="T24" fmla="*/ 93 w 190"/>
                <a:gd name="T25" fmla="*/ 30 h 450"/>
                <a:gd name="T26" fmla="*/ 116 w 190"/>
                <a:gd name="T27" fmla="*/ 15 h 450"/>
                <a:gd name="T28" fmla="*/ 140 w 190"/>
                <a:gd name="T29" fmla="*/ 13 h 450"/>
                <a:gd name="T30" fmla="*/ 155 w 190"/>
                <a:gd name="T31" fmla="*/ 34 h 450"/>
                <a:gd name="T32" fmla="*/ 167 w 190"/>
                <a:gd name="T33" fmla="*/ 58 h 450"/>
                <a:gd name="T34" fmla="*/ 169 w 190"/>
                <a:gd name="T35" fmla="*/ 89 h 450"/>
                <a:gd name="T36" fmla="*/ 163 w 190"/>
                <a:gd name="T37" fmla="*/ 117 h 450"/>
                <a:gd name="T38" fmla="*/ 155 w 190"/>
                <a:gd name="T39" fmla="*/ 143 h 450"/>
                <a:gd name="T40" fmla="*/ 150 w 190"/>
                <a:gd name="T41" fmla="*/ 167 h 450"/>
                <a:gd name="T42" fmla="*/ 140 w 190"/>
                <a:gd name="T43" fmla="*/ 196 h 450"/>
                <a:gd name="T44" fmla="*/ 130 w 190"/>
                <a:gd name="T45" fmla="*/ 222 h 450"/>
                <a:gd name="T46" fmla="*/ 118 w 190"/>
                <a:gd name="T47" fmla="*/ 248 h 450"/>
                <a:gd name="T48" fmla="*/ 111 w 190"/>
                <a:gd name="T49" fmla="*/ 272 h 450"/>
                <a:gd name="T50" fmla="*/ 105 w 190"/>
                <a:gd name="T51" fmla="*/ 302 h 450"/>
                <a:gd name="T52" fmla="*/ 105 w 190"/>
                <a:gd name="T53" fmla="*/ 326 h 450"/>
                <a:gd name="T54" fmla="*/ 109 w 190"/>
                <a:gd name="T55" fmla="*/ 355 h 450"/>
                <a:gd name="T56" fmla="*/ 111 w 190"/>
                <a:gd name="T57" fmla="*/ 383 h 450"/>
                <a:gd name="T58" fmla="*/ 116 w 190"/>
                <a:gd name="T59" fmla="*/ 418 h 450"/>
                <a:gd name="T60" fmla="*/ 120 w 190"/>
                <a:gd name="T61" fmla="*/ 442 h 450"/>
                <a:gd name="T62" fmla="*/ 122 w 190"/>
                <a:gd name="T63" fmla="*/ 435 h 450"/>
                <a:gd name="T64" fmla="*/ 120 w 190"/>
                <a:gd name="T65" fmla="*/ 414 h 450"/>
                <a:gd name="T66" fmla="*/ 118 w 190"/>
                <a:gd name="T67" fmla="*/ 374 h 450"/>
                <a:gd name="T68" fmla="*/ 116 w 190"/>
                <a:gd name="T69" fmla="*/ 335 h 450"/>
                <a:gd name="T70" fmla="*/ 116 w 190"/>
                <a:gd name="T71" fmla="*/ 307 h 450"/>
                <a:gd name="T72" fmla="*/ 116 w 190"/>
                <a:gd name="T73" fmla="*/ 274 h 450"/>
                <a:gd name="T74" fmla="*/ 122 w 190"/>
                <a:gd name="T75" fmla="*/ 250 h 450"/>
                <a:gd name="T76" fmla="*/ 132 w 190"/>
                <a:gd name="T77" fmla="*/ 226 h 450"/>
                <a:gd name="T78" fmla="*/ 146 w 190"/>
                <a:gd name="T79" fmla="*/ 200 h 450"/>
                <a:gd name="T80" fmla="*/ 155 w 190"/>
                <a:gd name="T81" fmla="*/ 174 h 450"/>
                <a:gd name="T82" fmla="*/ 167 w 190"/>
                <a:gd name="T83" fmla="*/ 150 h 450"/>
                <a:gd name="T84" fmla="*/ 179 w 190"/>
                <a:gd name="T85" fmla="*/ 124 h 450"/>
                <a:gd name="T86" fmla="*/ 189 w 190"/>
                <a:gd name="T87" fmla="*/ 100 h 450"/>
                <a:gd name="T88" fmla="*/ 187 w 190"/>
                <a:gd name="T89" fmla="*/ 71 h 450"/>
                <a:gd name="T90" fmla="*/ 181 w 190"/>
                <a:gd name="T91" fmla="*/ 43 h 450"/>
                <a:gd name="T92" fmla="*/ 171 w 190"/>
                <a:gd name="T93" fmla="*/ 17 h 450"/>
                <a:gd name="T94" fmla="*/ 153 w 190"/>
                <a:gd name="T95" fmla="*/ 4 h 450"/>
                <a:gd name="T96" fmla="*/ 124 w 190"/>
                <a:gd name="T97" fmla="*/ 0 h 450"/>
                <a:gd name="T98" fmla="*/ 103 w 190"/>
                <a:gd name="T99" fmla="*/ 4 h 4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0" h="450">
                  <a:moveTo>
                    <a:pt x="97" y="4"/>
                  </a:moveTo>
                  <a:lnTo>
                    <a:pt x="89" y="4"/>
                  </a:lnTo>
                  <a:lnTo>
                    <a:pt x="83" y="4"/>
                  </a:lnTo>
                  <a:lnTo>
                    <a:pt x="75" y="4"/>
                  </a:lnTo>
                  <a:lnTo>
                    <a:pt x="72" y="4"/>
                  </a:lnTo>
                  <a:lnTo>
                    <a:pt x="64" y="4"/>
                  </a:lnTo>
                  <a:lnTo>
                    <a:pt x="58" y="6"/>
                  </a:lnTo>
                  <a:lnTo>
                    <a:pt x="52" y="6"/>
                  </a:lnTo>
                  <a:lnTo>
                    <a:pt x="46" y="8"/>
                  </a:lnTo>
                  <a:lnTo>
                    <a:pt x="42" y="15"/>
                  </a:lnTo>
                  <a:lnTo>
                    <a:pt x="37" y="17"/>
                  </a:lnTo>
                  <a:lnTo>
                    <a:pt x="31" y="23"/>
                  </a:lnTo>
                  <a:lnTo>
                    <a:pt x="27" y="32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19" y="50"/>
                  </a:lnTo>
                  <a:lnTo>
                    <a:pt x="17" y="56"/>
                  </a:lnTo>
                  <a:lnTo>
                    <a:pt x="13" y="58"/>
                  </a:lnTo>
                  <a:lnTo>
                    <a:pt x="11" y="67"/>
                  </a:lnTo>
                  <a:lnTo>
                    <a:pt x="5" y="74"/>
                  </a:lnTo>
                  <a:lnTo>
                    <a:pt x="3" y="78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3" y="100"/>
                  </a:lnTo>
                  <a:lnTo>
                    <a:pt x="3" y="108"/>
                  </a:lnTo>
                  <a:lnTo>
                    <a:pt x="7" y="111"/>
                  </a:lnTo>
                  <a:lnTo>
                    <a:pt x="11" y="117"/>
                  </a:lnTo>
                  <a:lnTo>
                    <a:pt x="15" y="122"/>
                  </a:lnTo>
                  <a:lnTo>
                    <a:pt x="19" y="126"/>
                  </a:lnTo>
                  <a:lnTo>
                    <a:pt x="23" y="130"/>
                  </a:lnTo>
                  <a:lnTo>
                    <a:pt x="31" y="132"/>
                  </a:lnTo>
                  <a:lnTo>
                    <a:pt x="37" y="135"/>
                  </a:lnTo>
                  <a:lnTo>
                    <a:pt x="44" y="135"/>
                  </a:lnTo>
                  <a:lnTo>
                    <a:pt x="50" y="135"/>
                  </a:lnTo>
                  <a:lnTo>
                    <a:pt x="58" y="135"/>
                  </a:lnTo>
                  <a:lnTo>
                    <a:pt x="64" y="132"/>
                  </a:lnTo>
                  <a:lnTo>
                    <a:pt x="68" y="126"/>
                  </a:lnTo>
                  <a:lnTo>
                    <a:pt x="72" y="122"/>
                  </a:lnTo>
                  <a:lnTo>
                    <a:pt x="74" y="117"/>
                  </a:lnTo>
                  <a:lnTo>
                    <a:pt x="74" y="108"/>
                  </a:lnTo>
                  <a:lnTo>
                    <a:pt x="74" y="102"/>
                  </a:lnTo>
                  <a:lnTo>
                    <a:pt x="74" y="93"/>
                  </a:lnTo>
                  <a:lnTo>
                    <a:pt x="74" y="85"/>
                  </a:lnTo>
                  <a:lnTo>
                    <a:pt x="74" y="80"/>
                  </a:lnTo>
                  <a:lnTo>
                    <a:pt x="74" y="74"/>
                  </a:lnTo>
                  <a:lnTo>
                    <a:pt x="75" y="65"/>
                  </a:lnTo>
                  <a:lnTo>
                    <a:pt x="75" y="58"/>
                  </a:lnTo>
                  <a:lnTo>
                    <a:pt x="79" y="54"/>
                  </a:lnTo>
                  <a:lnTo>
                    <a:pt x="81" y="45"/>
                  </a:lnTo>
                  <a:lnTo>
                    <a:pt x="83" y="41"/>
                  </a:lnTo>
                  <a:lnTo>
                    <a:pt x="87" y="34"/>
                  </a:lnTo>
                  <a:lnTo>
                    <a:pt x="93" y="30"/>
                  </a:lnTo>
                  <a:lnTo>
                    <a:pt x="97" y="26"/>
                  </a:lnTo>
                  <a:lnTo>
                    <a:pt x="105" y="23"/>
                  </a:lnTo>
                  <a:lnTo>
                    <a:pt x="111" y="21"/>
                  </a:lnTo>
                  <a:lnTo>
                    <a:pt x="116" y="15"/>
                  </a:lnTo>
                  <a:lnTo>
                    <a:pt x="122" y="13"/>
                  </a:lnTo>
                  <a:lnTo>
                    <a:pt x="130" y="8"/>
                  </a:lnTo>
                  <a:lnTo>
                    <a:pt x="134" y="8"/>
                  </a:lnTo>
                  <a:lnTo>
                    <a:pt x="140" y="13"/>
                  </a:lnTo>
                  <a:lnTo>
                    <a:pt x="146" y="15"/>
                  </a:lnTo>
                  <a:lnTo>
                    <a:pt x="150" y="21"/>
                  </a:lnTo>
                  <a:lnTo>
                    <a:pt x="153" y="26"/>
                  </a:lnTo>
                  <a:lnTo>
                    <a:pt x="155" y="34"/>
                  </a:lnTo>
                  <a:lnTo>
                    <a:pt x="159" y="43"/>
                  </a:lnTo>
                  <a:lnTo>
                    <a:pt x="161" y="47"/>
                  </a:lnTo>
                  <a:lnTo>
                    <a:pt x="163" y="56"/>
                  </a:lnTo>
                  <a:lnTo>
                    <a:pt x="167" y="58"/>
                  </a:lnTo>
                  <a:lnTo>
                    <a:pt x="167" y="67"/>
                  </a:lnTo>
                  <a:lnTo>
                    <a:pt x="167" y="76"/>
                  </a:lnTo>
                  <a:lnTo>
                    <a:pt x="169" y="80"/>
                  </a:lnTo>
                  <a:lnTo>
                    <a:pt x="169" y="89"/>
                  </a:lnTo>
                  <a:lnTo>
                    <a:pt x="167" y="98"/>
                  </a:lnTo>
                  <a:lnTo>
                    <a:pt x="167" y="102"/>
                  </a:lnTo>
                  <a:lnTo>
                    <a:pt x="163" y="108"/>
                  </a:lnTo>
                  <a:lnTo>
                    <a:pt x="163" y="117"/>
                  </a:lnTo>
                  <a:lnTo>
                    <a:pt x="161" y="122"/>
                  </a:lnTo>
                  <a:lnTo>
                    <a:pt x="159" y="130"/>
                  </a:lnTo>
                  <a:lnTo>
                    <a:pt x="155" y="135"/>
                  </a:lnTo>
                  <a:lnTo>
                    <a:pt x="155" y="143"/>
                  </a:lnTo>
                  <a:lnTo>
                    <a:pt x="155" y="152"/>
                  </a:lnTo>
                  <a:lnTo>
                    <a:pt x="153" y="156"/>
                  </a:lnTo>
                  <a:lnTo>
                    <a:pt x="153" y="163"/>
                  </a:lnTo>
                  <a:lnTo>
                    <a:pt x="150" y="167"/>
                  </a:lnTo>
                  <a:lnTo>
                    <a:pt x="148" y="176"/>
                  </a:lnTo>
                  <a:lnTo>
                    <a:pt x="146" y="183"/>
                  </a:lnTo>
                  <a:lnTo>
                    <a:pt x="142" y="191"/>
                  </a:lnTo>
                  <a:lnTo>
                    <a:pt x="140" y="196"/>
                  </a:lnTo>
                  <a:lnTo>
                    <a:pt x="138" y="204"/>
                  </a:lnTo>
                  <a:lnTo>
                    <a:pt x="134" y="209"/>
                  </a:lnTo>
                  <a:lnTo>
                    <a:pt x="132" y="215"/>
                  </a:lnTo>
                  <a:lnTo>
                    <a:pt x="130" y="222"/>
                  </a:lnTo>
                  <a:lnTo>
                    <a:pt x="124" y="226"/>
                  </a:lnTo>
                  <a:lnTo>
                    <a:pt x="122" y="233"/>
                  </a:lnTo>
                  <a:lnTo>
                    <a:pt x="120" y="239"/>
                  </a:lnTo>
                  <a:lnTo>
                    <a:pt x="118" y="248"/>
                  </a:lnTo>
                  <a:lnTo>
                    <a:pt x="113" y="252"/>
                  </a:lnTo>
                  <a:lnTo>
                    <a:pt x="111" y="261"/>
                  </a:lnTo>
                  <a:lnTo>
                    <a:pt x="111" y="265"/>
                  </a:lnTo>
                  <a:lnTo>
                    <a:pt x="111" y="272"/>
                  </a:lnTo>
                  <a:lnTo>
                    <a:pt x="109" y="281"/>
                  </a:lnTo>
                  <a:lnTo>
                    <a:pt x="109" y="285"/>
                  </a:lnTo>
                  <a:lnTo>
                    <a:pt x="105" y="294"/>
                  </a:lnTo>
                  <a:lnTo>
                    <a:pt x="105" y="302"/>
                  </a:lnTo>
                  <a:lnTo>
                    <a:pt x="105" y="307"/>
                  </a:lnTo>
                  <a:lnTo>
                    <a:pt x="103" y="316"/>
                  </a:lnTo>
                  <a:lnTo>
                    <a:pt x="103" y="322"/>
                  </a:lnTo>
                  <a:lnTo>
                    <a:pt x="105" y="326"/>
                  </a:lnTo>
                  <a:lnTo>
                    <a:pt x="105" y="335"/>
                  </a:lnTo>
                  <a:lnTo>
                    <a:pt x="105" y="342"/>
                  </a:lnTo>
                  <a:lnTo>
                    <a:pt x="105" y="348"/>
                  </a:lnTo>
                  <a:lnTo>
                    <a:pt x="109" y="355"/>
                  </a:lnTo>
                  <a:lnTo>
                    <a:pt x="109" y="363"/>
                  </a:lnTo>
                  <a:lnTo>
                    <a:pt x="111" y="368"/>
                  </a:lnTo>
                  <a:lnTo>
                    <a:pt x="111" y="374"/>
                  </a:lnTo>
                  <a:lnTo>
                    <a:pt x="111" y="383"/>
                  </a:lnTo>
                  <a:lnTo>
                    <a:pt x="113" y="390"/>
                  </a:lnTo>
                  <a:lnTo>
                    <a:pt x="113" y="401"/>
                  </a:lnTo>
                  <a:lnTo>
                    <a:pt x="116" y="409"/>
                  </a:lnTo>
                  <a:lnTo>
                    <a:pt x="116" y="418"/>
                  </a:lnTo>
                  <a:lnTo>
                    <a:pt x="118" y="422"/>
                  </a:lnTo>
                  <a:lnTo>
                    <a:pt x="118" y="431"/>
                  </a:lnTo>
                  <a:lnTo>
                    <a:pt x="120" y="440"/>
                  </a:lnTo>
                  <a:lnTo>
                    <a:pt x="120" y="442"/>
                  </a:lnTo>
                  <a:lnTo>
                    <a:pt x="122" y="449"/>
                  </a:lnTo>
                  <a:lnTo>
                    <a:pt x="122" y="444"/>
                  </a:lnTo>
                  <a:lnTo>
                    <a:pt x="122" y="442"/>
                  </a:lnTo>
                  <a:lnTo>
                    <a:pt x="122" y="435"/>
                  </a:lnTo>
                  <a:lnTo>
                    <a:pt x="120" y="431"/>
                  </a:lnTo>
                  <a:lnTo>
                    <a:pt x="120" y="425"/>
                  </a:lnTo>
                  <a:lnTo>
                    <a:pt x="120" y="420"/>
                  </a:lnTo>
                  <a:lnTo>
                    <a:pt x="120" y="414"/>
                  </a:lnTo>
                  <a:lnTo>
                    <a:pt x="118" y="405"/>
                  </a:lnTo>
                  <a:lnTo>
                    <a:pt x="118" y="392"/>
                  </a:lnTo>
                  <a:lnTo>
                    <a:pt x="118" y="383"/>
                  </a:lnTo>
                  <a:lnTo>
                    <a:pt x="118" y="374"/>
                  </a:lnTo>
                  <a:lnTo>
                    <a:pt x="116" y="366"/>
                  </a:lnTo>
                  <a:lnTo>
                    <a:pt x="116" y="357"/>
                  </a:lnTo>
                  <a:lnTo>
                    <a:pt x="116" y="346"/>
                  </a:lnTo>
                  <a:lnTo>
                    <a:pt x="116" y="335"/>
                  </a:lnTo>
                  <a:lnTo>
                    <a:pt x="116" y="326"/>
                  </a:lnTo>
                  <a:lnTo>
                    <a:pt x="113" y="318"/>
                  </a:lnTo>
                  <a:lnTo>
                    <a:pt x="113" y="313"/>
                  </a:lnTo>
                  <a:lnTo>
                    <a:pt x="116" y="307"/>
                  </a:lnTo>
                  <a:lnTo>
                    <a:pt x="116" y="298"/>
                  </a:lnTo>
                  <a:lnTo>
                    <a:pt x="116" y="289"/>
                  </a:lnTo>
                  <a:lnTo>
                    <a:pt x="116" y="283"/>
                  </a:lnTo>
                  <a:lnTo>
                    <a:pt x="116" y="274"/>
                  </a:lnTo>
                  <a:lnTo>
                    <a:pt x="118" y="270"/>
                  </a:lnTo>
                  <a:lnTo>
                    <a:pt x="118" y="265"/>
                  </a:lnTo>
                  <a:lnTo>
                    <a:pt x="120" y="259"/>
                  </a:lnTo>
                  <a:lnTo>
                    <a:pt x="122" y="250"/>
                  </a:lnTo>
                  <a:lnTo>
                    <a:pt x="124" y="246"/>
                  </a:lnTo>
                  <a:lnTo>
                    <a:pt x="126" y="237"/>
                  </a:lnTo>
                  <a:lnTo>
                    <a:pt x="130" y="233"/>
                  </a:lnTo>
                  <a:lnTo>
                    <a:pt x="132" y="226"/>
                  </a:lnTo>
                  <a:lnTo>
                    <a:pt x="138" y="217"/>
                  </a:lnTo>
                  <a:lnTo>
                    <a:pt x="140" y="213"/>
                  </a:lnTo>
                  <a:lnTo>
                    <a:pt x="142" y="207"/>
                  </a:lnTo>
                  <a:lnTo>
                    <a:pt x="146" y="200"/>
                  </a:lnTo>
                  <a:lnTo>
                    <a:pt x="150" y="193"/>
                  </a:lnTo>
                  <a:lnTo>
                    <a:pt x="153" y="189"/>
                  </a:lnTo>
                  <a:lnTo>
                    <a:pt x="153" y="180"/>
                  </a:lnTo>
                  <a:lnTo>
                    <a:pt x="155" y="174"/>
                  </a:lnTo>
                  <a:lnTo>
                    <a:pt x="155" y="167"/>
                  </a:lnTo>
                  <a:lnTo>
                    <a:pt x="159" y="159"/>
                  </a:lnTo>
                  <a:lnTo>
                    <a:pt x="163" y="156"/>
                  </a:lnTo>
                  <a:lnTo>
                    <a:pt x="167" y="150"/>
                  </a:lnTo>
                  <a:lnTo>
                    <a:pt x="169" y="143"/>
                  </a:lnTo>
                  <a:lnTo>
                    <a:pt x="175" y="139"/>
                  </a:lnTo>
                  <a:lnTo>
                    <a:pt x="177" y="130"/>
                  </a:lnTo>
                  <a:lnTo>
                    <a:pt x="179" y="124"/>
                  </a:lnTo>
                  <a:lnTo>
                    <a:pt x="185" y="117"/>
                  </a:lnTo>
                  <a:lnTo>
                    <a:pt x="187" y="111"/>
                  </a:lnTo>
                  <a:lnTo>
                    <a:pt x="187" y="106"/>
                  </a:lnTo>
                  <a:lnTo>
                    <a:pt x="189" y="100"/>
                  </a:lnTo>
                  <a:lnTo>
                    <a:pt x="189" y="91"/>
                  </a:lnTo>
                  <a:lnTo>
                    <a:pt x="189" y="85"/>
                  </a:lnTo>
                  <a:lnTo>
                    <a:pt x="189" y="78"/>
                  </a:lnTo>
                  <a:lnTo>
                    <a:pt x="187" y="71"/>
                  </a:lnTo>
                  <a:lnTo>
                    <a:pt x="187" y="63"/>
                  </a:lnTo>
                  <a:lnTo>
                    <a:pt x="185" y="56"/>
                  </a:lnTo>
                  <a:lnTo>
                    <a:pt x="185" y="50"/>
                  </a:lnTo>
                  <a:lnTo>
                    <a:pt x="181" y="43"/>
                  </a:lnTo>
                  <a:lnTo>
                    <a:pt x="181" y="34"/>
                  </a:lnTo>
                  <a:lnTo>
                    <a:pt x="179" y="30"/>
                  </a:lnTo>
                  <a:lnTo>
                    <a:pt x="177" y="23"/>
                  </a:lnTo>
                  <a:lnTo>
                    <a:pt x="171" y="17"/>
                  </a:lnTo>
                  <a:lnTo>
                    <a:pt x="167" y="13"/>
                  </a:lnTo>
                  <a:lnTo>
                    <a:pt x="161" y="6"/>
                  </a:lnTo>
                  <a:lnTo>
                    <a:pt x="155" y="4"/>
                  </a:lnTo>
                  <a:lnTo>
                    <a:pt x="153" y="4"/>
                  </a:lnTo>
                  <a:lnTo>
                    <a:pt x="146" y="2"/>
                  </a:lnTo>
                  <a:lnTo>
                    <a:pt x="138" y="2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18" y="2"/>
                  </a:lnTo>
                  <a:lnTo>
                    <a:pt x="111" y="2"/>
                  </a:lnTo>
                  <a:lnTo>
                    <a:pt x="109" y="4"/>
                  </a:lnTo>
                  <a:lnTo>
                    <a:pt x="103" y="4"/>
                  </a:lnTo>
                  <a:lnTo>
                    <a:pt x="97" y="4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63" name="Freeform 9"/>
            <p:cNvSpPr>
              <a:spLocks/>
            </p:cNvSpPr>
            <p:nvPr/>
          </p:nvSpPr>
          <p:spPr bwMode="auto">
            <a:xfrm>
              <a:off x="1805" y="3179"/>
              <a:ext cx="44" cy="55"/>
            </a:xfrm>
            <a:custGeom>
              <a:avLst/>
              <a:gdLst>
                <a:gd name="T0" fmla="*/ 43 w 44"/>
                <a:gd name="T1" fmla="*/ 0 h 55"/>
                <a:gd name="T2" fmla="*/ 41 w 44"/>
                <a:gd name="T3" fmla="*/ 6 h 55"/>
                <a:gd name="T4" fmla="*/ 41 w 44"/>
                <a:gd name="T5" fmla="*/ 8 h 55"/>
                <a:gd name="T6" fmla="*/ 39 w 44"/>
                <a:gd name="T7" fmla="*/ 12 h 55"/>
                <a:gd name="T8" fmla="*/ 35 w 44"/>
                <a:gd name="T9" fmla="*/ 15 h 55"/>
                <a:gd name="T10" fmla="*/ 35 w 44"/>
                <a:gd name="T11" fmla="*/ 19 h 55"/>
                <a:gd name="T12" fmla="*/ 33 w 44"/>
                <a:gd name="T13" fmla="*/ 21 h 55"/>
                <a:gd name="T14" fmla="*/ 29 w 44"/>
                <a:gd name="T15" fmla="*/ 21 h 55"/>
                <a:gd name="T16" fmla="*/ 27 w 44"/>
                <a:gd name="T17" fmla="*/ 23 h 55"/>
                <a:gd name="T18" fmla="*/ 25 w 44"/>
                <a:gd name="T19" fmla="*/ 23 h 55"/>
                <a:gd name="T20" fmla="*/ 21 w 44"/>
                <a:gd name="T21" fmla="*/ 28 h 55"/>
                <a:gd name="T22" fmla="*/ 19 w 44"/>
                <a:gd name="T23" fmla="*/ 28 h 55"/>
                <a:gd name="T24" fmla="*/ 17 w 44"/>
                <a:gd name="T25" fmla="*/ 30 h 55"/>
                <a:gd name="T26" fmla="*/ 13 w 44"/>
                <a:gd name="T27" fmla="*/ 32 h 55"/>
                <a:gd name="T28" fmla="*/ 11 w 44"/>
                <a:gd name="T29" fmla="*/ 36 h 55"/>
                <a:gd name="T30" fmla="*/ 9 w 44"/>
                <a:gd name="T31" fmla="*/ 36 h 55"/>
                <a:gd name="T32" fmla="*/ 5 w 44"/>
                <a:gd name="T33" fmla="*/ 38 h 55"/>
                <a:gd name="T34" fmla="*/ 5 w 44"/>
                <a:gd name="T35" fmla="*/ 41 h 55"/>
                <a:gd name="T36" fmla="*/ 3 w 44"/>
                <a:gd name="T37" fmla="*/ 45 h 55"/>
                <a:gd name="T38" fmla="*/ 1 w 44"/>
                <a:gd name="T39" fmla="*/ 47 h 55"/>
                <a:gd name="T40" fmla="*/ 0 w 44"/>
                <a:gd name="T41" fmla="*/ 49 h 55"/>
                <a:gd name="T42" fmla="*/ 0 w 44"/>
                <a:gd name="T43" fmla="*/ 54 h 55"/>
                <a:gd name="T44" fmla="*/ 43 w 44"/>
                <a:gd name="T45" fmla="*/ 0 h 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" h="55">
                  <a:moveTo>
                    <a:pt x="43" y="0"/>
                  </a:moveTo>
                  <a:lnTo>
                    <a:pt x="41" y="6"/>
                  </a:lnTo>
                  <a:lnTo>
                    <a:pt x="41" y="8"/>
                  </a:lnTo>
                  <a:lnTo>
                    <a:pt x="39" y="12"/>
                  </a:lnTo>
                  <a:lnTo>
                    <a:pt x="35" y="15"/>
                  </a:lnTo>
                  <a:lnTo>
                    <a:pt x="35" y="19"/>
                  </a:lnTo>
                  <a:lnTo>
                    <a:pt x="33" y="21"/>
                  </a:lnTo>
                  <a:lnTo>
                    <a:pt x="29" y="21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7" y="30"/>
                  </a:lnTo>
                  <a:lnTo>
                    <a:pt x="13" y="32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3" y="45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43" y="0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64" name="Freeform 10"/>
            <p:cNvSpPr>
              <a:spLocks/>
            </p:cNvSpPr>
            <p:nvPr/>
          </p:nvSpPr>
          <p:spPr bwMode="auto">
            <a:xfrm>
              <a:off x="1757" y="3345"/>
              <a:ext cx="39" cy="76"/>
            </a:xfrm>
            <a:custGeom>
              <a:avLst/>
              <a:gdLst>
                <a:gd name="T0" fmla="*/ 38 w 39"/>
                <a:gd name="T1" fmla="*/ 0 h 76"/>
                <a:gd name="T2" fmla="*/ 38 w 39"/>
                <a:gd name="T3" fmla="*/ 4 h 76"/>
                <a:gd name="T4" fmla="*/ 38 w 39"/>
                <a:gd name="T5" fmla="*/ 6 h 76"/>
                <a:gd name="T6" fmla="*/ 36 w 39"/>
                <a:gd name="T7" fmla="*/ 8 h 76"/>
                <a:gd name="T8" fmla="*/ 36 w 39"/>
                <a:gd name="T9" fmla="*/ 13 h 76"/>
                <a:gd name="T10" fmla="*/ 32 w 39"/>
                <a:gd name="T11" fmla="*/ 15 h 76"/>
                <a:gd name="T12" fmla="*/ 32 w 39"/>
                <a:gd name="T13" fmla="*/ 17 h 76"/>
                <a:gd name="T14" fmla="*/ 30 w 39"/>
                <a:gd name="T15" fmla="*/ 17 h 76"/>
                <a:gd name="T16" fmla="*/ 28 w 39"/>
                <a:gd name="T17" fmla="*/ 22 h 76"/>
                <a:gd name="T18" fmla="*/ 28 w 39"/>
                <a:gd name="T19" fmla="*/ 24 h 76"/>
                <a:gd name="T20" fmla="*/ 24 w 39"/>
                <a:gd name="T21" fmla="*/ 26 h 76"/>
                <a:gd name="T22" fmla="*/ 22 w 39"/>
                <a:gd name="T23" fmla="*/ 30 h 76"/>
                <a:gd name="T24" fmla="*/ 20 w 39"/>
                <a:gd name="T25" fmla="*/ 33 h 76"/>
                <a:gd name="T26" fmla="*/ 17 w 39"/>
                <a:gd name="T27" fmla="*/ 35 h 76"/>
                <a:gd name="T28" fmla="*/ 15 w 39"/>
                <a:gd name="T29" fmla="*/ 39 h 76"/>
                <a:gd name="T30" fmla="*/ 13 w 39"/>
                <a:gd name="T31" fmla="*/ 39 h 76"/>
                <a:gd name="T32" fmla="*/ 11 w 39"/>
                <a:gd name="T33" fmla="*/ 39 h 76"/>
                <a:gd name="T34" fmla="*/ 9 w 39"/>
                <a:gd name="T35" fmla="*/ 41 h 76"/>
                <a:gd name="T36" fmla="*/ 7 w 39"/>
                <a:gd name="T37" fmla="*/ 41 h 76"/>
                <a:gd name="T38" fmla="*/ 7 w 39"/>
                <a:gd name="T39" fmla="*/ 46 h 76"/>
                <a:gd name="T40" fmla="*/ 3 w 39"/>
                <a:gd name="T41" fmla="*/ 48 h 76"/>
                <a:gd name="T42" fmla="*/ 1 w 39"/>
                <a:gd name="T43" fmla="*/ 48 h 76"/>
                <a:gd name="T44" fmla="*/ 1 w 39"/>
                <a:gd name="T45" fmla="*/ 50 h 76"/>
                <a:gd name="T46" fmla="*/ 1 w 39"/>
                <a:gd name="T47" fmla="*/ 55 h 76"/>
                <a:gd name="T48" fmla="*/ 0 w 39"/>
                <a:gd name="T49" fmla="*/ 59 h 76"/>
                <a:gd name="T50" fmla="*/ 0 w 39"/>
                <a:gd name="T51" fmla="*/ 63 h 76"/>
                <a:gd name="T52" fmla="*/ 0 w 39"/>
                <a:gd name="T53" fmla="*/ 66 h 76"/>
                <a:gd name="T54" fmla="*/ 1 w 39"/>
                <a:gd name="T55" fmla="*/ 68 h 76"/>
                <a:gd name="T56" fmla="*/ 1 w 39"/>
                <a:gd name="T57" fmla="*/ 72 h 76"/>
                <a:gd name="T58" fmla="*/ 3 w 39"/>
                <a:gd name="T59" fmla="*/ 75 h 76"/>
                <a:gd name="T60" fmla="*/ 7 w 39"/>
                <a:gd name="T61" fmla="*/ 75 h 76"/>
                <a:gd name="T62" fmla="*/ 38 w 39"/>
                <a:gd name="T63" fmla="*/ 0 h 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76">
                  <a:moveTo>
                    <a:pt x="38" y="0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6" y="13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0" y="17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3"/>
                  </a:lnTo>
                  <a:lnTo>
                    <a:pt x="17" y="35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9" y="41"/>
                  </a:lnTo>
                  <a:lnTo>
                    <a:pt x="7" y="41"/>
                  </a:lnTo>
                  <a:lnTo>
                    <a:pt x="7" y="46"/>
                  </a:lnTo>
                  <a:lnTo>
                    <a:pt x="3" y="48"/>
                  </a:lnTo>
                  <a:lnTo>
                    <a:pt x="1" y="48"/>
                  </a:lnTo>
                  <a:lnTo>
                    <a:pt x="1" y="50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1" y="72"/>
                  </a:lnTo>
                  <a:lnTo>
                    <a:pt x="3" y="75"/>
                  </a:lnTo>
                  <a:lnTo>
                    <a:pt x="7" y="75"/>
                  </a:lnTo>
                  <a:lnTo>
                    <a:pt x="38" y="0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65" name="Freeform 11"/>
            <p:cNvSpPr>
              <a:spLocks/>
            </p:cNvSpPr>
            <p:nvPr/>
          </p:nvSpPr>
          <p:spPr bwMode="auto">
            <a:xfrm>
              <a:off x="1805" y="3498"/>
              <a:ext cx="35" cy="61"/>
            </a:xfrm>
            <a:custGeom>
              <a:avLst/>
              <a:gdLst>
                <a:gd name="T0" fmla="*/ 0 w 35"/>
                <a:gd name="T1" fmla="*/ 0 h 61"/>
                <a:gd name="T2" fmla="*/ 0 w 35"/>
                <a:gd name="T3" fmla="*/ 2 h 61"/>
                <a:gd name="T4" fmla="*/ 0 w 35"/>
                <a:gd name="T5" fmla="*/ 4 h 61"/>
                <a:gd name="T6" fmla="*/ 1 w 35"/>
                <a:gd name="T7" fmla="*/ 6 h 61"/>
                <a:gd name="T8" fmla="*/ 1 w 35"/>
                <a:gd name="T9" fmla="*/ 10 h 61"/>
                <a:gd name="T10" fmla="*/ 3 w 35"/>
                <a:gd name="T11" fmla="*/ 12 h 61"/>
                <a:gd name="T12" fmla="*/ 3 w 35"/>
                <a:gd name="T13" fmla="*/ 15 h 61"/>
                <a:gd name="T14" fmla="*/ 5 w 35"/>
                <a:gd name="T15" fmla="*/ 19 h 61"/>
                <a:gd name="T16" fmla="*/ 9 w 35"/>
                <a:gd name="T17" fmla="*/ 21 h 61"/>
                <a:gd name="T18" fmla="*/ 9 w 35"/>
                <a:gd name="T19" fmla="*/ 23 h 61"/>
                <a:gd name="T20" fmla="*/ 11 w 35"/>
                <a:gd name="T21" fmla="*/ 27 h 61"/>
                <a:gd name="T22" fmla="*/ 13 w 35"/>
                <a:gd name="T23" fmla="*/ 30 h 61"/>
                <a:gd name="T24" fmla="*/ 17 w 35"/>
                <a:gd name="T25" fmla="*/ 30 h 61"/>
                <a:gd name="T26" fmla="*/ 18 w 35"/>
                <a:gd name="T27" fmla="*/ 32 h 61"/>
                <a:gd name="T28" fmla="*/ 20 w 35"/>
                <a:gd name="T29" fmla="*/ 36 h 61"/>
                <a:gd name="T30" fmla="*/ 24 w 35"/>
                <a:gd name="T31" fmla="*/ 36 h 61"/>
                <a:gd name="T32" fmla="*/ 28 w 35"/>
                <a:gd name="T33" fmla="*/ 38 h 61"/>
                <a:gd name="T34" fmla="*/ 32 w 35"/>
                <a:gd name="T35" fmla="*/ 38 h 61"/>
                <a:gd name="T36" fmla="*/ 32 w 35"/>
                <a:gd name="T37" fmla="*/ 42 h 61"/>
                <a:gd name="T38" fmla="*/ 32 w 35"/>
                <a:gd name="T39" fmla="*/ 45 h 61"/>
                <a:gd name="T40" fmla="*/ 34 w 35"/>
                <a:gd name="T41" fmla="*/ 47 h 61"/>
                <a:gd name="T42" fmla="*/ 34 w 35"/>
                <a:gd name="T43" fmla="*/ 51 h 61"/>
                <a:gd name="T44" fmla="*/ 34 w 35"/>
                <a:gd name="T45" fmla="*/ 53 h 61"/>
                <a:gd name="T46" fmla="*/ 34 w 35"/>
                <a:gd name="T47" fmla="*/ 55 h 61"/>
                <a:gd name="T48" fmla="*/ 34 w 35"/>
                <a:gd name="T49" fmla="*/ 60 h 61"/>
                <a:gd name="T50" fmla="*/ 0 w 35"/>
                <a:gd name="T51" fmla="*/ 0 h 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5" h="61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5" y="19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7"/>
                  </a:lnTo>
                  <a:lnTo>
                    <a:pt x="13" y="30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20" y="36"/>
                  </a:lnTo>
                  <a:lnTo>
                    <a:pt x="24" y="36"/>
                  </a:lnTo>
                  <a:lnTo>
                    <a:pt x="28" y="38"/>
                  </a:lnTo>
                  <a:lnTo>
                    <a:pt x="32" y="38"/>
                  </a:lnTo>
                  <a:lnTo>
                    <a:pt x="32" y="42"/>
                  </a:lnTo>
                  <a:lnTo>
                    <a:pt x="32" y="45"/>
                  </a:lnTo>
                  <a:lnTo>
                    <a:pt x="34" y="47"/>
                  </a:lnTo>
                  <a:lnTo>
                    <a:pt x="34" y="51"/>
                  </a:lnTo>
                  <a:lnTo>
                    <a:pt x="34" y="53"/>
                  </a:lnTo>
                  <a:lnTo>
                    <a:pt x="34" y="55"/>
                  </a:lnTo>
                  <a:lnTo>
                    <a:pt x="34" y="60"/>
                  </a:lnTo>
                  <a:lnTo>
                    <a:pt x="0" y="0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66" name="Freeform 12"/>
            <p:cNvSpPr>
              <a:spLocks/>
            </p:cNvSpPr>
            <p:nvPr/>
          </p:nvSpPr>
          <p:spPr bwMode="auto">
            <a:xfrm>
              <a:off x="2982" y="2620"/>
              <a:ext cx="471" cy="1103"/>
            </a:xfrm>
            <a:custGeom>
              <a:avLst/>
              <a:gdLst>
                <a:gd name="T0" fmla="*/ 201 w 471"/>
                <a:gd name="T1" fmla="*/ 446 h 1103"/>
                <a:gd name="T2" fmla="*/ 126 w 471"/>
                <a:gd name="T3" fmla="*/ 437 h 1103"/>
                <a:gd name="T4" fmla="*/ 139 w 471"/>
                <a:gd name="T5" fmla="*/ 398 h 1103"/>
                <a:gd name="T6" fmla="*/ 213 w 471"/>
                <a:gd name="T7" fmla="*/ 409 h 1103"/>
                <a:gd name="T8" fmla="*/ 254 w 471"/>
                <a:gd name="T9" fmla="*/ 409 h 1103"/>
                <a:gd name="T10" fmla="*/ 217 w 471"/>
                <a:gd name="T11" fmla="*/ 313 h 1103"/>
                <a:gd name="T12" fmla="*/ 192 w 471"/>
                <a:gd name="T13" fmla="*/ 239 h 1103"/>
                <a:gd name="T14" fmla="*/ 149 w 471"/>
                <a:gd name="T15" fmla="*/ 163 h 1103"/>
                <a:gd name="T16" fmla="*/ 75 w 471"/>
                <a:gd name="T17" fmla="*/ 193 h 1103"/>
                <a:gd name="T18" fmla="*/ 0 w 471"/>
                <a:gd name="T19" fmla="*/ 172 h 1103"/>
                <a:gd name="T20" fmla="*/ 66 w 471"/>
                <a:gd name="T21" fmla="*/ 141 h 1103"/>
                <a:gd name="T22" fmla="*/ 139 w 471"/>
                <a:gd name="T23" fmla="*/ 161 h 1103"/>
                <a:gd name="T24" fmla="*/ 87 w 471"/>
                <a:gd name="T25" fmla="*/ 104 h 1103"/>
                <a:gd name="T26" fmla="*/ 67 w 471"/>
                <a:gd name="T27" fmla="*/ 15 h 1103"/>
                <a:gd name="T28" fmla="*/ 118 w 471"/>
                <a:gd name="T29" fmla="*/ 45 h 1103"/>
                <a:gd name="T30" fmla="*/ 147 w 471"/>
                <a:gd name="T31" fmla="*/ 128 h 1103"/>
                <a:gd name="T32" fmla="*/ 192 w 471"/>
                <a:gd name="T33" fmla="*/ 98 h 1103"/>
                <a:gd name="T34" fmla="*/ 268 w 471"/>
                <a:gd name="T35" fmla="*/ 67 h 1103"/>
                <a:gd name="T36" fmla="*/ 242 w 471"/>
                <a:gd name="T37" fmla="*/ 124 h 1103"/>
                <a:gd name="T38" fmla="*/ 170 w 471"/>
                <a:gd name="T39" fmla="*/ 150 h 1103"/>
                <a:gd name="T40" fmla="*/ 194 w 471"/>
                <a:gd name="T41" fmla="*/ 230 h 1103"/>
                <a:gd name="T42" fmla="*/ 233 w 471"/>
                <a:gd name="T43" fmla="*/ 304 h 1103"/>
                <a:gd name="T44" fmla="*/ 258 w 471"/>
                <a:gd name="T45" fmla="*/ 392 h 1103"/>
                <a:gd name="T46" fmla="*/ 314 w 471"/>
                <a:gd name="T47" fmla="*/ 387 h 1103"/>
                <a:gd name="T48" fmla="*/ 359 w 471"/>
                <a:gd name="T49" fmla="*/ 313 h 1103"/>
                <a:gd name="T50" fmla="*/ 378 w 471"/>
                <a:gd name="T51" fmla="*/ 233 h 1103"/>
                <a:gd name="T52" fmla="*/ 448 w 471"/>
                <a:gd name="T53" fmla="*/ 200 h 1103"/>
                <a:gd name="T54" fmla="*/ 452 w 471"/>
                <a:gd name="T55" fmla="*/ 272 h 1103"/>
                <a:gd name="T56" fmla="*/ 378 w 471"/>
                <a:gd name="T57" fmla="*/ 307 h 1103"/>
                <a:gd name="T58" fmla="*/ 334 w 471"/>
                <a:gd name="T59" fmla="*/ 376 h 1103"/>
                <a:gd name="T60" fmla="*/ 343 w 471"/>
                <a:gd name="T61" fmla="*/ 398 h 1103"/>
                <a:gd name="T62" fmla="*/ 425 w 471"/>
                <a:gd name="T63" fmla="*/ 407 h 1103"/>
                <a:gd name="T64" fmla="*/ 392 w 471"/>
                <a:gd name="T65" fmla="*/ 442 h 1103"/>
                <a:gd name="T66" fmla="*/ 312 w 471"/>
                <a:gd name="T67" fmla="*/ 433 h 1103"/>
                <a:gd name="T68" fmla="*/ 275 w 471"/>
                <a:gd name="T69" fmla="*/ 503 h 1103"/>
                <a:gd name="T70" fmla="*/ 269 w 471"/>
                <a:gd name="T71" fmla="*/ 583 h 1103"/>
                <a:gd name="T72" fmla="*/ 297 w 471"/>
                <a:gd name="T73" fmla="*/ 666 h 1103"/>
                <a:gd name="T74" fmla="*/ 328 w 471"/>
                <a:gd name="T75" fmla="*/ 749 h 1103"/>
                <a:gd name="T76" fmla="*/ 322 w 471"/>
                <a:gd name="T77" fmla="*/ 834 h 1103"/>
                <a:gd name="T78" fmla="*/ 293 w 471"/>
                <a:gd name="T79" fmla="*/ 916 h 1103"/>
                <a:gd name="T80" fmla="*/ 273 w 471"/>
                <a:gd name="T81" fmla="*/ 997 h 1103"/>
                <a:gd name="T82" fmla="*/ 297 w 471"/>
                <a:gd name="T83" fmla="*/ 1091 h 1103"/>
                <a:gd name="T84" fmla="*/ 285 w 471"/>
                <a:gd name="T85" fmla="*/ 1064 h 1103"/>
                <a:gd name="T86" fmla="*/ 260 w 471"/>
                <a:gd name="T87" fmla="*/ 962 h 1103"/>
                <a:gd name="T88" fmla="*/ 285 w 471"/>
                <a:gd name="T89" fmla="*/ 882 h 1103"/>
                <a:gd name="T90" fmla="*/ 308 w 471"/>
                <a:gd name="T91" fmla="*/ 799 h 1103"/>
                <a:gd name="T92" fmla="*/ 304 w 471"/>
                <a:gd name="T93" fmla="*/ 714 h 1103"/>
                <a:gd name="T94" fmla="*/ 262 w 471"/>
                <a:gd name="T95" fmla="*/ 640 h 1103"/>
                <a:gd name="T96" fmla="*/ 252 w 471"/>
                <a:gd name="T97" fmla="*/ 555 h 1103"/>
                <a:gd name="T98" fmla="*/ 262 w 471"/>
                <a:gd name="T99" fmla="*/ 466 h 11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71" h="1103">
                  <a:moveTo>
                    <a:pt x="260" y="437"/>
                  </a:moveTo>
                  <a:lnTo>
                    <a:pt x="238" y="442"/>
                  </a:lnTo>
                  <a:lnTo>
                    <a:pt x="221" y="446"/>
                  </a:lnTo>
                  <a:lnTo>
                    <a:pt x="201" y="446"/>
                  </a:lnTo>
                  <a:lnTo>
                    <a:pt x="180" y="446"/>
                  </a:lnTo>
                  <a:lnTo>
                    <a:pt x="163" y="442"/>
                  </a:lnTo>
                  <a:lnTo>
                    <a:pt x="143" y="439"/>
                  </a:lnTo>
                  <a:lnTo>
                    <a:pt x="126" y="437"/>
                  </a:lnTo>
                  <a:lnTo>
                    <a:pt x="102" y="424"/>
                  </a:lnTo>
                  <a:lnTo>
                    <a:pt x="99" y="409"/>
                  </a:lnTo>
                  <a:lnTo>
                    <a:pt x="112" y="400"/>
                  </a:lnTo>
                  <a:lnTo>
                    <a:pt x="139" y="398"/>
                  </a:lnTo>
                  <a:lnTo>
                    <a:pt x="157" y="398"/>
                  </a:lnTo>
                  <a:lnTo>
                    <a:pt x="176" y="400"/>
                  </a:lnTo>
                  <a:lnTo>
                    <a:pt x="194" y="405"/>
                  </a:lnTo>
                  <a:lnTo>
                    <a:pt x="213" y="409"/>
                  </a:lnTo>
                  <a:lnTo>
                    <a:pt x="238" y="422"/>
                  </a:lnTo>
                  <a:lnTo>
                    <a:pt x="252" y="429"/>
                  </a:lnTo>
                  <a:lnTo>
                    <a:pt x="260" y="424"/>
                  </a:lnTo>
                  <a:lnTo>
                    <a:pt x="254" y="409"/>
                  </a:lnTo>
                  <a:lnTo>
                    <a:pt x="244" y="387"/>
                  </a:lnTo>
                  <a:lnTo>
                    <a:pt x="236" y="359"/>
                  </a:lnTo>
                  <a:lnTo>
                    <a:pt x="225" y="337"/>
                  </a:lnTo>
                  <a:lnTo>
                    <a:pt x="217" y="313"/>
                  </a:lnTo>
                  <a:lnTo>
                    <a:pt x="213" y="296"/>
                  </a:lnTo>
                  <a:lnTo>
                    <a:pt x="207" y="274"/>
                  </a:lnTo>
                  <a:lnTo>
                    <a:pt x="200" y="256"/>
                  </a:lnTo>
                  <a:lnTo>
                    <a:pt x="192" y="239"/>
                  </a:lnTo>
                  <a:lnTo>
                    <a:pt x="180" y="222"/>
                  </a:lnTo>
                  <a:lnTo>
                    <a:pt x="170" y="200"/>
                  </a:lnTo>
                  <a:lnTo>
                    <a:pt x="163" y="180"/>
                  </a:lnTo>
                  <a:lnTo>
                    <a:pt x="149" y="163"/>
                  </a:lnTo>
                  <a:lnTo>
                    <a:pt x="135" y="172"/>
                  </a:lnTo>
                  <a:lnTo>
                    <a:pt x="116" y="185"/>
                  </a:lnTo>
                  <a:lnTo>
                    <a:pt x="97" y="193"/>
                  </a:lnTo>
                  <a:lnTo>
                    <a:pt x="75" y="193"/>
                  </a:lnTo>
                  <a:lnTo>
                    <a:pt x="58" y="191"/>
                  </a:lnTo>
                  <a:lnTo>
                    <a:pt x="38" y="191"/>
                  </a:lnTo>
                  <a:lnTo>
                    <a:pt x="15" y="182"/>
                  </a:lnTo>
                  <a:lnTo>
                    <a:pt x="0" y="172"/>
                  </a:lnTo>
                  <a:lnTo>
                    <a:pt x="7" y="158"/>
                  </a:lnTo>
                  <a:lnTo>
                    <a:pt x="29" y="150"/>
                  </a:lnTo>
                  <a:lnTo>
                    <a:pt x="50" y="145"/>
                  </a:lnTo>
                  <a:lnTo>
                    <a:pt x="66" y="141"/>
                  </a:lnTo>
                  <a:lnTo>
                    <a:pt x="87" y="137"/>
                  </a:lnTo>
                  <a:lnTo>
                    <a:pt x="104" y="141"/>
                  </a:lnTo>
                  <a:lnTo>
                    <a:pt x="128" y="156"/>
                  </a:lnTo>
                  <a:lnTo>
                    <a:pt x="139" y="161"/>
                  </a:lnTo>
                  <a:lnTo>
                    <a:pt x="135" y="141"/>
                  </a:lnTo>
                  <a:lnTo>
                    <a:pt x="118" y="128"/>
                  </a:lnTo>
                  <a:lnTo>
                    <a:pt x="100" y="121"/>
                  </a:lnTo>
                  <a:lnTo>
                    <a:pt x="87" y="104"/>
                  </a:lnTo>
                  <a:lnTo>
                    <a:pt x="75" y="87"/>
                  </a:lnTo>
                  <a:lnTo>
                    <a:pt x="71" y="65"/>
                  </a:lnTo>
                  <a:lnTo>
                    <a:pt x="71" y="43"/>
                  </a:lnTo>
                  <a:lnTo>
                    <a:pt x="67" y="15"/>
                  </a:lnTo>
                  <a:lnTo>
                    <a:pt x="73" y="0"/>
                  </a:lnTo>
                  <a:lnTo>
                    <a:pt x="91" y="8"/>
                  </a:lnTo>
                  <a:lnTo>
                    <a:pt x="104" y="30"/>
                  </a:lnTo>
                  <a:lnTo>
                    <a:pt x="118" y="45"/>
                  </a:lnTo>
                  <a:lnTo>
                    <a:pt x="124" y="67"/>
                  </a:lnTo>
                  <a:lnTo>
                    <a:pt x="130" y="89"/>
                  </a:lnTo>
                  <a:lnTo>
                    <a:pt x="135" y="106"/>
                  </a:lnTo>
                  <a:lnTo>
                    <a:pt x="147" y="128"/>
                  </a:lnTo>
                  <a:lnTo>
                    <a:pt x="155" y="150"/>
                  </a:lnTo>
                  <a:lnTo>
                    <a:pt x="165" y="148"/>
                  </a:lnTo>
                  <a:lnTo>
                    <a:pt x="176" y="121"/>
                  </a:lnTo>
                  <a:lnTo>
                    <a:pt x="192" y="98"/>
                  </a:lnTo>
                  <a:lnTo>
                    <a:pt x="205" y="87"/>
                  </a:lnTo>
                  <a:lnTo>
                    <a:pt x="225" y="80"/>
                  </a:lnTo>
                  <a:lnTo>
                    <a:pt x="242" y="74"/>
                  </a:lnTo>
                  <a:lnTo>
                    <a:pt x="268" y="67"/>
                  </a:lnTo>
                  <a:lnTo>
                    <a:pt x="281" y="71"/>
                  </a:lnTo>
                  <a:lnTo>
                    <a:pt x="273" y="89"/>
                  </a:lnTo>
                  <a:lnTo>
                    <a:pt x="258" y="108"/>
                  </a:lnTo>
                  <a:lnTo>
                    <a:pt x="242" y="124"/>
                  </a:lnTo>
                  <a:lnTo>
                    <a:pt x="229" y="137"/>
                  </a:lnTo>
                  <a:lnTo>
                    <a:pt x="207" y="139"/>
                  </a:lnTo>
                  <a:lnTo>
                    <a:pt x="188" y="139"/>
                  </a:lnTo>
                  <a:lnTo>
                    <a:pt x="170" y="150"/>
                  </a:lnTo>
                  <a:lnTo>
                    <a:pt x="170" y="172"/>
                  </a:lnTo>
                  <a:lnTo>
                    <a:pt x="170" y="193"/>
                  </a:lnTo>
                  <a:lnTo>
                    <a:pt x="180" y="213"/>
                  </a:lnTo>
                  <a:lnTo>
                    <a:pt x="194" y="230"/>
                  </a:lnTo>
                  <a:lnTo>
                    <a:pt x="205" y="248"/>
                  </a:lnTo>
                  <a:lnTo>
                    <a:pt x="215" y="265"/>
                  </a:lnTo>
                  <a:lnTo>
                    <a:pt x="225" y="283"/>
                  </a:lnTo>
                  <a:lnTo>
                    <a:pt x="233" y="304"/>
                  </a:lnTo>
                  <a:lnTo>
                    <a:pt x="238" y="320"/>
                  </a:lnTo>
                  <a:lnTo>
                    <a:pt x="244" y="346"/>
                  </a:lnTo>
                  <a:lnTo>
                    <a:pt x="250" y="365"/>
                  </a:lnTo>
                  <a:lnTo>
                    <a:pt x="258" y="392"/>
                  </a:lnTo>
                  <a:lnTo>
                    <a:pt x="268" y="413"/>
                  </a:lnTo>
                  <a:lnTo>
                    <a:pt x="283" y="409"/>
                  </a:lnTo>
                  <a:lnTo>
                    <a:pt x="301" y="400"/>
                  </a:lnTo>
                  <a:lnTo>
                    <a:pt x="314" y="387"/>
                  </a:lnTo>
                  <a:lnTo>
                    <a:pt x="326" y="368"/>
                  </a:lnTo>
                  <a:lnTo>
                    <a:pt x="335" y="352"/>
                  </a:lnTo>
                  <a:lnTo>
                    <a:pt x="347" y="333"/>
                  </a:lnTo>
                  <a:lnTo>
                    <a:pt x="359" y="313"/>
                  </a:lnTo>
                  <a:lnTo>
                    <a:pt x="370" y="298"/>
                  </a:lnTo>
                  <a:lnTo>
                    <a:pt x="378" y="274"/>
                  </a:lnTo>
                  <a:lnTo>
                    <a:pt x="378" y="254"/>
                  </a:lnTo>
                  <a:lnTo>
                    <a:pt x="378" y="233"/>
                  </a:lnTo>
                  <a:lnTo>
                    <a:pt x="386" y="215"/>
                  </a:lnTo>
                  <a:lnTo>
                    <a:pt x="407" y="204"/>
                  </a:lnTo>
                  <a:lnTo>
                    <a:pt x="425" y="200"/>
                  </a:lnTo>
                  <a:lnTo>
                    <a:pt x="448" y="200"/>
                  </a:lnTo>
                  <a:lnTo>
                    <a:pt x="462" y="213"/>
                  </a:lnTo>
                  <a:lnTo>
                    <a:pt x="470" y="237"/>
                  </a:lnTo>
                  <a:lnTo>
                    <a:pt x="468" y="256"/>
                  </a:lnTo>
                  <a:lnTo>
                    <a:pt x="452" y="272"/>
                  </a:lnTo>
                  <a:lnTo>
                    <a:pt x="431" y="280"/>
                  </a:lnTo>
                  <a:lnTo>
                    <a:pt x="413" y="287"/>
                  </a:lnTo>
                  <a:lnTo>
                    <a:pt x="394" y="296"/>
                  </a:lnTo>
                  <a:lnTo>
                    <a:pt x="378" y="307"/>
                  </a:lnTo>
                  <a:lnTo>
                    <a:pt x="367" y="324"/>
                  </a:lnTo>
                  <a:lnTo>
                    <a:pt x="357" y="346"/>
                  </a:lnTo>
                  <a:lnTo>
                    <a:pt x="343" y="359"/>
                  </a:lnTo>
                  <a:lnTo>
                    <a:pt x="334" y="376"/>
                  </a:lnTo>
                  <a:lnTo>
                    <a:pt x="320" y="392"/>
                  </a:lnTo>
                  <a:lnTo>
                    <a:pt x="312" y="413"/>
                  </a:lnTo>
                  <a:lnTo>
                    <a:pt x="322" y="413"/>
                  </a:lnTo>
                  <a:lnTo>
                    <a:pt x="343" y="398"/>
                  </a:lnTo>
                  <a:lnTo>
                    <a:pt x="367" y="396"/>
                  </a:lnTo>
                  <a:lnTo>
                    <a:pt x="384" y="398"/>
                  </a:lnTo>
                  <a:lnTo>
                    <a:pt x="403" y="405"/>
                  </a:lnTo>
                  <a:lnTo>
                    <a:pt x="425" y="407"/>
                  </a:lnTo>
                  <a:lnTo>
                    <a:pt x="440" y="409"/>
                  </a:lnTo>
                  <a:lnTo>
                    <a:pt x="431" y="424"/>
                  </a:lnTo>
                  <a:lnTo>
                    <a:pt x="411" y="439"/>
                  </a:lnTo>
                  <a:lnTo>
                    <a:pt x="392" y="442"/>
                  </a:lnTo>
                  <a:lnTo>
                    <a:pt x="374" y="446"/>
                  </a:lnTo>
                  <a:lnTo>
                    <a:pt x="351" y="446"/>
                  </a:lnTo>
                  <a:lnTo>
                    <a:pt x="334" y="442"/>
                  </a:lnTo>
                  <a:lnTo>
                    <a:pt x="312" y="433"/>
                  </a:lnTo>
                  <a:lnTo>
                    <a:pt x="297" y="437"/>
                  </a:lnTo>
                  <a:lnTo>
                    <a:pt x="285" y="455"/>
                  </a:lnTo>
                  <a:lnTo>
                    <a:pt x="283" y="479"/>
                  </a:lnTo>
                  <a:lnTo>
                    <a:pt x="275" y="503"/>
                  </a:lnTo>
                  <a:lnTo>
                    <a:pt x="269" y="522"/>
                  </a:lnTo>
                  <a:lnTo>
                    <a:pt x="268" y="542"/>
                  </a:lnTo>
                  <a:lnTo>
                    <a:pt x="268" y="566"/>
                  </a:lnTo>
                  <a:lnTo>
                    <a:pt x="269" y="583"/>
                  </a:lnTo>
                  <a:lnTo>
                    <a:pt x="273" y="607"/>
                  </a:lnTo>
                  <a:lnTo>
                    <a:pt x="281" y="625"/>
                  </a:lnTo>
                  <a:lnTo>
                    <a:pt x="285" y="649"/>
                  </a:lnTo>
                  <a:lnTo>
                    <a:pt x="297" y="666"/>
                  </a:lnTo>
                  <a:lnTo>
                    <a:pt x="306" y="688"/>
                  </a:lnTo>
                  <a:lnTo>
                    <a:pt x="312" y="707"/>
                  </a:lnTo>
                  <a:lnTo>
                    <a:pt x="320" y="727"/>
                  </a:lnTo>
                  <a:lnTo>
                    <a:pt x="328" y="749"/>
                  </a:lnTo>
                  <a:lnTo>
                    <a:pt x="330" y="770"/>
                  </a:lnTo>
                  <a:lnTo>
                    <a:pt x="330" y="790"/>
                  </a:lnTo>
                  <a:lnTo>
                    <a:pt x="326" y="814"/>
                  </a:lnTo>
                  <a:lnTo>
                    <a:pt x="322" y="834"/>
                  </a:lnTo>
                  <a:lnTo>
                    <a:pt x="314" y="855"/>
                  </a:lnTo>
                  <a:lnTo>
                    <a:pt x="308" y="877"/>
                  </a:lnTo>
                  <a:lnTo>
                    <a:pt x="301" y="897"/>
                  </a:lnTo>
                  <a:lnTo>
                    <a:pt x="293" y="916"/>
                  </a:lnTo>
                  <a:lnTo>
                    <a:pt x="285" y="934"/>
                  </a:lnTo>
                  <a:lnTo>
                    <a:pt x="283" y="956"/>
                  </a:lnTo>
                  <a:lnTo>
                    <a:pt x="279" y="980"/>
                  </a:lnTo>
                  <a:lnTo>
                    <a:pt x="273" y="997"/>
                  </a:lnTo>
                  <a:lnTo>
                    <a:pt x="273" y="1023"/>
                  </a:lnTo>
                  <a:lnTo>
                    <a:pt x="275" y="1045"/>
                  </a:lnTo>
                  <a:lnTo>
                    <a:pt x="285" y="1067"/>
                  </a:lnTo>
                  <a:lnTo>
                    <a:pt x="297" y="1091"/>
                  </a:lnTo>
                  <a:lnTo>
                    <a:pt x="304" y="1102"/>
                  </a:lnTo>
                  <a:lnTo>
                    <a:pt x="304" y="1099"/>
                  </a:lnTo>
                  <a:lnTo>
                    <a:pt x="297" y="1084"/>
                  </a:lnTo>
                  <a:lnTo>
                    <a:pt x="285" y="1064"/>
                  </a:lnTo>
                  <a:lnTo>
                    <a:pt x="275" y="1032"/>
                  </a:lnTo>
                  <a:lnTo>
                    <a:pt x="268" y="1008"/>
                  </a:lnTo>
                  <a:lnTo>
                    <a:pt x="260" y="984"/>
                  </a:lnTo>
                  <a:lnTo>
                    <a:pt x="260" y="962"/>
                  </a:lnTo>
                  <a:lnTo>
                    <a:pt x="266" y="940"/>
                  </a:lnTo>
                  <a:lnTo>
                    <a:pt x="273" y="923"/>
                  </a:lnTo>
                  <a:lnTo>
                    <a:pt x="279" y="901"/>
                  </a:lnTo>
                  <a:lnTo>
                    <a:pt x="285" y="882"/>
                  </a:lnTo>
                  <a:lnTo>
                    <a:pt x="293" y="864"/>
                  </a:lnTo>
                  <a:lnTo>
                    <a:pt x="301" y="840"/>
                  </a:lnTo>
                  <a:lnTo>
                    <a:pt x="306" y="823"/>
                  </a:lnTo>
                  <a:lnTo>
                    <a:pt x="308" y="799"/>
                  </a:lnTo>
                  <a:lnTo>
                    <a:pt x="310" y="775"/>
                  </a:lnTo>
                  <a:lnTo>
                    <a:pt x="310" y="755"/>
                  </a:lnTo>
                  <a:lnTo>
                    <a:pt x="308" y="731"/>
                  </a:lnTo>
                  <a:lnTo>
                    <a:pt x="304" y="714"/>
                  </a:lnTo>
                  <a:lnTo>
                    <a:pt x="293" y="694"/>
                  </a:lnTo>
                  <a:lnTo>
                    <a:pt x="283" y="675"/>
                  </a:lnTo>
                  <a:lnTo>
                    <a:pt x="273" y="657"/>
                  </a:lnTo>
                  <a:lnTo>
                    <a:pt x="262" y="640"/>
                  </a:lnTo>
                  <a:lnTo>
                    <a:pt x="254" y="616"/>
                  </a:lnTo>
                  <a:lnTo>
                    <a:pt x="252" y="598"/>
                  </a:lnTo>
                  <a:lnTo>
                    <a:pt x="250" y="574"/>
                  </a:lnTo>
                  <a:lnTo>
                    <a:pt x="252" y="555"/>
                  </a:lnTo>
                  <a:lnTo>
                    <a:pt x="254" y="533"/>
                  </a:lnTo>
                  <a:lnTo>
                    <a:pt x="260" y="511"/>
                  </a:lnTo>
                  <a:lnTo>
                    <a:pt x="262" y="490"/>
                  </a:lnTo>
                  <a:lnTo>
                    <a:pt x="262" y="466"/>
                  </a:lnTo>
                  <a:lnTo>
                    <a:pt x="260" y="446"/>
                  </a:lnTo>
                  <a:lnTo>
                    <a:pt x="260" y="437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67" name="Freeform 13"/>
            <p:cNvSpPr>
              <a:spLocks/>
            </p:cNvSpPr>
            <p:nvPr/>
          </p:nvSpPr>
          <p:spPr bwMode="auto">
            <a:xfrm>
              <a:off x="3170" y="3195"/>
              <a:ext cx="65" cy="121"/>
            </a:xfrm>
            <a:custGeom>
              <a:avLst/>
              <a:gdLst>
                <a:gd name="T0" fmla="*/ 64 w 65"/>
                <a:gd name="T1" fmla="*/ 0 h 121"/>
                <a:gd name="T2" fmla="*/ 58 w 65"/>
                <a:gd name="T3" fmla="*/ 6 h 121"/>
                <a:gd name="T4" fmla="*/ 56 w 65"/>
                <a:gd name="T5" fmla="*/ 15 h 121"/>
                <a:gd name="T6" fmla="*/ 50 w 65"/>
                <a:gd name="T7" fmla="*/ 21 h 121"/>
                <a:gd name="T8" fmla="*/ 50 w 65"/>
                <a:gd name="T9" fmla="*/ 26 h 121"/>
                <a:gd name="T10" fmla="*/ 42 w 65"/>
                <a:gd name="T11" fmla="*/ 32 h 121"/>
                <a:gd name="T12" fmla="*/ 36 w 65"/>
                <a:gd name="T13" fmla="*/ 34 h 121"/>
                <a:gd name="T14" fmla="*/ 32 w 65"/>
                <a:gd name="T15" fmla="*/ 39 h 121"/>
                <a:gd name="T16" fmla="*/ 25 w 65"/>
                <a:gd name="T17" fmla="*/ 41 h 121"/>
                <a:gd name="T18" fmla="*/ 19 w 65"/>
                <a:gd name="T19" fmla="*/ 48 h 121"/>
                <a:gd name="T20" fmla="*/ 17 w 65"/>
                <a:gd name="T21" fmla="*/ 56 h 121"/>
                <a:gd name="T22" fmla="*/ 13 w 65"/>
                <a:gd name="T23" fmla="*/ 63 h 121"/>
                <a:gd name="T24" fmla="*/ 7 w 65"/>
                <a:gd name="T25" fmla="*/ 72 h 121"/>
                <a:gd name="T26" fmla="*/ 5 w 65"/>
                <a:gd name="T27" fmla="*/ 76 h 121"/>
                <a:gd name="T28" fmla="*/ 5 w 65"/>
                <a:gd name="T29" fmla="*/ 82 h 121"/>
                <a:gd name="T30" fmla="*/ 3 w 65"/>
                <a:gd name="T31" fmla="*/ 91 h 121"/>
                <a:gd name="T32" fmla="*/ 0 w 65"/>
                <a:gd name="T33" fmla="*/ 98 h 121"/>
                <a:gd name="T34" fmla="*/ 0 w 65"/>
                <a:gd name="T35" fmla="*/ 106 h 121"/>
                <a:gd name="T36" fmla="*/ 0 w 65"/>
                <a:gd name="T37" fmla="*/ 115 h 121"/>
                <a:gd name="T38" fmla="*/ 0 w 65"/>
                <a:gd name="T39" fmla="*/ 120 h 1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" h="121">
                  <a:moveTo>
                    <a:pt x="64" y="0"/>
                  </a:moveTo>
                  <a:lnTo>
                    <a:pt x="58" y="6"/>
                  </a:lnTo>
                  <a:lnTo>
                    <a:pt x="56" y="15"/>
                  </a:lnTo>
                  <a:lnTo>
                    <a:pt x="50" y="21"/>
                  </a:lnTo>
                  <a:lnTo>
                    <a:pt x="50" y="26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2" y="39"/>
                  </a:lnTo>
                  <a:lnTo>
                    <a:pt x="25" y="41"/>
                  </a:lnTo>
                  <a:lnTo>
                    <a:pt x="19" y="48"/>
                  </a:lnTo>
                  <a:lnTo>
                    <a:pt x="17" y="56"/>
                  </a:lnTo>
                  <a:lnTo>
                    <a:pt x="13" y="63"/>
                  </a:lnTo>
                  <a:lnTo>
                    <a:pt x="7" y="72"/>
                  </a:lnTo>
                  <a:lnTo>
                    <a:pt x="5" y="76"/>
                  </a:lnTo>
                  <a:lnTo>
                    <a:pt x="5" y="82"/>
                  </a:lnTo>
                  <a:lnTo>
                    <a:pt x="3" y="91"/>
                  </a:lnTo>
                  <a:lnTo>
                    <a:pt x="0" y="98"/>
                  </a:lnTo>
                  <a:lnTo>
                    <a:pt x="0" y="106"/>
                  </a:lnTo>
                  <a:lnTo>
                    <a:pt x="0" y="115"/>
                  </a:lnTo>
                  <a:lnTo>
                    <a:pt x="0" y="12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68" name="Freeform 14"/>
            <p:cNvSpPr>
              <a:spLocks/>
            </p:cNvSpPr>
            <p:nvPr/>
          </p:nvSpPr>
          <p:spPr bwMode="auto">
            <a:xfrm>
              <a:off x="3178" y="3267"/>
              <a:ext cx="33" cy="36"/>
            </a:xfrm>
            <a:custGeom>
              <a:avLst/>
              <a:gdLst>
                <a:gd name="T0" fmla="*/ 12 w 33"/>
                <a:gd name="T1" fmla="*/ 0 h 36"/>
                <a:gd name="T2" fmla="*/ 0 w 33"/>
                <a:gd name="T3" fmla="*/ 6 h 36"/>
                <a:gd name="T4" fmla="*/ 0 w 33"/>
                <a:gd name="T5" fmla="*/ 10 h 36"/>
                <a:gd name="T6" fmla="*/ 12 w 33"/>
                <a:gd name="T7" fmla="*/ 17 h 36"/>
                <a:gd name="T8" fmla="*/ 12 w 33"/>
                <a:gd name="T9" fmla="*/ 24 h 36"/>
                <a:gd name="T10" fmla="*/ 19 w 33"/>
                <a:gd name="T11" fmla="*/ 26 h 36"/>
                <a:gd name="T12" fmla="*/ 19 w 33"/>
                <a:gd name="T13" fmla="*/ 32 h 36"/>
                <a:gd name="T14" fmla="*/ 32 w 33"/>
                <a:gd name="T15" fmla="*/ 35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36">
                  <a:moveTo>
                    <a:pt x="12" y="0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12" y="17"/>
                  </a:lnTo>
                  <a:lnTo>
                    <a:pt x="12" y="24"/>
                  </a:lnTo>
                  <a:lnTo>
                    <a:pt x="19" y="26"/>
                  </a:lnTo>
                  <a:lnTo>
                    <a:pt x="19" y="32"/>
                  </a:lnTo>
                  <a:lnTo>
                    <a:pt x="32" y="35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69" name="Freeform 15"/>
            <p:cNvSpPr>
              <a:spLocks/>
            </p:cNvSpPr>
            <p:nvPr/>
          </p:nvSpPr>
          <p:spPr bwMode="auto">
            <a:xfrm>
              <a:off x="3255" y="3123"/>
              <a:ext cx="120" cy="99"/>
            </a:xfrm>
            <a:custGeom>
              <a:avLst/>
              <a:gdLst>
                <a:gd name="T0" fmla="*/ 0 w 120"/>
                <a:gd name="T1" fmla="*/ 0 h 99"/>
                <a:gd name="T2" fmla="*/ 0 w 120"/>
                <a:gd name="T3" fmla="*/ 8 h 99"/>
                <a:gd name="T4" fmla="*/ 0 w 120"/>
                <a:gd name="T5" fmla="*/ 10 h 99"/>
                <a:gd name="T6" fmla="*/ 0 w 120"/>
                <a:gd name="T7" fmla="*/ 17 h 99"/>
                <a:gd name="T8" fmla="*/ 1 w 120"/>
                <a:gd name="T9" fmla="*/ 21 h 99"/>
                <a:gd name="T10" fmla="*/ 1 w 120"/>
                <a:gd name="T11" fmla="*/ 28 h 99"/>
                <a:gd name="T12" fmla="*/ 5 w 120"/>
                <a:gd name="T13" fmla="*/ 32 h 99"/>
                <a:gd name="T14" fmla="*/ 7 w 120"/>
                <a:gd name="T15" fmla="*/ 34 h 99"/>
                <a:gd name="T16" fmla="*/ 9 w 120"/>
                <a:gd name="T17" fmla="*/ 39 h 99"/>
                <a:gd name="T18" fmla="*/ 11 w 120"/>
                <a:gd name="T19" fmla="*/ 45 h 99"/>
                <a:gd name="T20" fmla="*/ 15 w 120"/>
                <a:gd name="T21" fmla="*/ 47 h 99"/>
                <a:gd name="T22" fmla="*/ 17 w 120"/>
                <a:gd name="T23" fmla="*/ 52 h 99"/>
                <a:gd name="T24" fmla="*/ 23 w 120"/>
                <a:gd name="T25" fmla="*/ 54 h 99"/>
                <a:gd name="T26" fmla="*/ 27 w 120"/>
                <a:gd name="T27" fmla="*/ 56 h 99"/>
                <a:gd name="T28" fmla="*/ 33 w 120"/>
                <a:gd name="T29" fmla="*/ 56 h 99"/>
                <a:gd name="T30" fmla="*/ 37 w 120"/>
                <a:gd name="T31" fmla="*/ 60 h 99"/>
                <a:gd name="T32" fmla="*/ 40 w 120"/>
                <a:gd name="T33" fmla="*/ 60 h 99"/>
                <a:gd name="T34" fmla="*/ 46 w 120"/>
                <a:gd name="T35" fmla="*/ 60 h 99"/>
                <a:gd name="T36" fmla="*/ 52 w 120"/>
                <a:gd name="T37" fmla="*/ 60 h 99"/>
                <a:gd name="T38" fmla="*/ 56 w 120"/>
                <a:gd name="T39" fmla="*/ 60 h 99"/>
                <a:gd name="T40" fmla="*/ 60 w 120"/>
                <a:gd name="T41" fmla="*/ 63 h 99"/>
                <a:gd name="T42" fmla="*/ 64 w 120"/>
                <a:gd name="T43" fmla="*/ 63 h 99"/>
                <a:gd name="T44" fmla="*/ 70 w 120"/>
                <a:gd name="T45" fmla="*/ 63 h 99"/>
                <a:gd name="T46" fmla="*/ 74 w 120"/>
                <a:gd name="T47" fmla="*/ 65 h 99"/>
                <a:gd name="T48" fmla="*/ 78 w 120"/>
                <a:gd name="T49" fmla="*/ 65 h 99"/>
                <a:gd name="T50" fmla="*/ 83 w 120"/>
                <a:gd name="T51" fmla="*/ 69 h 99"/>
                <a:gd name="T52" fmla="*/ 89 w 120"/>
                <a:gd name="T53" fmla="*/ 71 h 99"/>
                <a:gd name="T54" fmla="*/ 93 w 120"/>
                <a:gd name="T55" fmla="*/ 71 h 99"/>
                <a:gd name="T56" fmla="*/ 97 w 120"/>
                <a:gd name="T57" fmla="*/ 76 h 99"/>
                <a:gd name="T58" fmla="*/ 101 w 120"/>
                <a:gd name="T59" fmla="*/ 78 h 99"/>
                <a:gd name="T60" fmla="*/ 105 w 120"/>
                <a:gd name="T61" fmla="*/ 84 h 99"/>
                <a:gd name="T62" fmla="*/ 105 w 120"/>
                <a:gd name="T63" fmla="*/ 87 h 99"/>
                <a:gd name="T64" fmla="*/ 111 w 120"/>
                <a:gd name="T65" fmla="*/ 89 h 99"/>
                <a:gd name="T66" fmla="*/ 113 w 120"/>
                <a:gd name="T67" fmla="*/ 95 h 99"/>
                <a:gd name="T68" fmla="*/ 119 w 120"/>
                <a:gd name="T69" fmla="*/ 98 h 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0" h="99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1" y="28"/>
                  </a:lnTo>
                  <a:lnTo>
                    <a:pt x="5" y="32"/>
                  </a:lnTo>
                  <a:lnTo>
                    <a:pt x="7" y="34"/>
                  </a:lnTo>
                  <a:lnTo>
                    <a:pt x="9" y="39"/>
                  </a:lnTo>
                  <a:lnTo>
                    <a:pt x="11" y="45"/>
                  </a:lnTo>
                  <a:lnTo>
                    <a:pt x="15" y="47"/>
                  </a:lnTo>
                  <a:lnTo>
                    <a:pt x="17" y="52"/>
                  </a:lnTo>
                  <a:lnTo>
                    <a:pt x="23" y="54"/>
                  </a:lnTo>
                  <a:lnTo>
                    <a:pt x="27" y="56"/>
                  </a:lnTo>
                  <a:lnTo>
                    <a:pt x="33" y="56"/>
                  </a:lnTo>
                  <a:lnTo>
                    <a:pt x="37" y="60"/>
                  </a:lnTo>
                  <a:lnTo>
                    <a:pt x="40" y="60"/>
                  </a:lnTo>
                  <a:lnTo>
                    <a:pt x="46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60" y="63"/>
                  </a:lnTo>
                  <a:lnTo>
                    <a:pt x="64" y="63"/>
                  </a:lnTo>
                  <a:lnTo>
                    <a:pt x="70" y="63"/>
                  </a:lnTo>
                  <a:lnTo>
                    <a:pt x="74" y="65"/>
                  </a:lnTo>
                  <a:lnTo>
                    <a:pt x="78" y="65"/>
                  </a:lnTo>
                  <a:lnTo>
                    <a:pt x="83" y="69"/>
                  </a:lnTo>
                  <a:lnTo>
                    <a:pt x="89" y="71"/>
                  </a:lnTo>
                  <a:lnTo>
                    <a:pt x="93" y="71"/>
                  </a:lnTo>
                  <a:lnTo>
                    <a:pt x="97" y="76"/>
                  </a:lnTo>
                  <a:lnTo>
                    <a:pt x="101" y="78"/>
                  </a:lnTo>
                  <a:lnTo>
                    <a:pt x="105" y="84"/>
                  </a:lnTo>
                  <a:lnTo>
                    <a:pt x="105" y="87"/>
                  </a:lnTo>
                  <a:lnTo>
                    <a:pt x="111" y="89"/>
                  </a:lnTo>
                  <a:lnTo>
                    <a:pt x="113" y="95"/>
                  </a:lnTo>
                  <a:lnTo>
                    <a:pt x="119" y="98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70" name="Freeform 16"/>
            <p:cNvSpPr>
              <a:spLocks/>
            </p:cNvSpPr>
            <p:nvPr/>
          </p:nvSpPr>
          <p:spPr bwMode="auto">
            <a:xfrm>
              <a:off x="3311" y="3378"/>
              <a:ext cx="56" cy="151"/>
            </a:xfrm>
            <a:custGeom>
              <a:avLst/>
              <a:gdLst>
                <a:gd name="T0" fmla="*/ 0 w 56"/>
                <a:gd name="T1" fmla="*/ 0 h 151"/>
                <a:gd name="T2" fmla="*/ 0 w 56"/>
                <a:gd name="T3" fmla="*/ 8 h 151"/>
                <a:gd name="T4" fmla="*/ 3 w 56"/>
                <a:gd name="T5" fmla="*/ 15 h 151"/>
                <a:gd name="T6" fmla="*/ 5 w 56"/>
                <a:gd name="T7" fmla="*/ 26 h 151"/>
                <a:gd name="T8" fmla="*/ 7 w 56"/>
                <a:gd name="T9" fmla="*/ 34 h 151"/>
                <a:gd name="T10" fmla="*/ 13 w 56"/>
                <a:gd name="T11" fmla="*/ 43 h 151"/>
                <a:gd name="T12" fmla="*/ 17 w 56"/>
                <a:gd name="T13" fmla="*/ 50 h 151"/>
                <a:gd name="T14" fmla="*/ 21 w 56"/>
                <a:gd name="T15" fmla="*/ 58 h 151"/>
                <a:gd name="T16" fmla="*/ 27 w 56"/>
                <a:gd name="T17" fmla="*/ 67 h 151"/>
                <a:gd name="T18" fmla="*/ 35 w 56"/>
                <a:gd name="T19" fmla="*/ 73 h 151"/>
                <a:gd name="T20" fmla="*/ 41 w 56"/>
                <a:gd name="T21" fmla="*/ 80 h 151"/>
                <a:gd name="T22" fmla="*/ 45 w 56"/>
                <a:gd name="T23" fmla="*/ 86 h 151"/>
                <a:gd name="T24" fmla="*/ 49 w 56"/>
                <a:gd name="T25" fmla="*/ 95 h 151"/>
                <a:gd name="T26" fmla="*/ 51 w 56"/>
                <a:gd name="T27" fmla="*/ 104 h 151"/>
                <a:gd name="T28" fmla="*/ 51 w 56"/>
                <a:gd name="T29" fmla="*/ 115 h 151"/>
                <a:gd name="T30" fmla="*/ 55 w 56"/>
                <a:gd name="T31" fmla="*/ 121 h 151"/>
                <a:gd name="T32" fmla="*/ 55 w 56"/>
                <a:gd name="T33" fmla="*/ 130 h 151"/>
                <a:gd name="T34" fmla="*/ 51 w 56"/>
                <a:gd name="T35" fmla="*/ 141 h 151"/>
                <a:gd name="T36" fmla="*/ 51 w 56"/>
                <a:gd name="T37" fmla="*/ 150 h 1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6" h="151">
                  <a:moveTo>
                    <a:pt x="0" y="0"/>
                  </a:moveTo>
                  <a:lnTo>
                    <a:pt x="0" y="8"/>
                  </a:lnTo>
                  <a:lnTo>
                    <a:pt x="3" y="15"/>
                  </a:lnTo>
                  <a:lnTo>
                    <a:pt x="5" y="26"/>
                  </a:lnTo>
                  <a:lnTo>
                    <a:pt x="7" y="34"/>
                  </a:lnTo>
                  <a:lnTo>
                    <a:pt x="13" y="43"/>
                  </a:lnTo>
                  <a:lnTo>
                    <a:pt x="17" y="50"/>
                  </a:lnTo>
                  <a:lnTo>
                    <a:pt x="21" y="58"/>
                  </a:lnTo>
                  <a:lnTo>
                    <a:pt x="27" y="67"/>
                  </a:lnTo>
                  <a:lnTo>
                    <a:pt x="35" y="73"/>
                  </a:lnTo>
                  <a:lnTo>
                    <a:pt x="41" y="80"/>
                  </a:lnTo>
                  <a:lnTo>
                    <a:pt x="45" y="86"/>
                  </a:lnTo>
                  <a:lnTo>
                    <a:pt x="49" y="95"/>
                  </a:lnTo>
                  <a:lnTo>
                    <a:pt x="51" y="104"/>
                  </a:lnTo>
                  <a:lnTo>
                    <a:pt x="51" y="115"/>
                  </a:lnTo>
                  <a:lnTo>
                    <a:pt x="55" y="121"/>
                  </a:lnTo>
                  <a:lnTo>
                    <a:pt x="55" y="130"/>
                  </a:lnTo>
                  <a:lnTo>
                    <a:pt x="51" y="141"/>
                  </a:lnTo>
                  <a:lnTo>
                    <a:pt x="51" y="15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71" name="Freeform 17"/>
            <p:cNvSpPr>
              <a:spLocks/>
            </p:cNvSpPr>
            <p:nvPr/>
          </p:nvSpPr>
          <p:spPr bwMode="auto">
            <a:xfrm>
              <a:off x="3348" y="3477"/>
              <a:ext cx="33" cy="36"/>
            </a:xfrm>
            <a:custGeom>
              <a:avLst/>
              <a:gdLst>
                <a:gd name="T0" fmla="*/ 32 w 33"/>
                <a:gd name="T1" fmla="*/ 0 h 36"/>
                <a:gd name="T2" fmla="*/ 32 w 33"/>
                <a:gd name="T3" fmla="*/ 11 h 36"/>
                <a:gd name="T4" fmla="*/ 32 w 33"/>
                <a:gd name="T5" fmla="*/ 15 h 36"/>
                <a:gd name="T6" fmla="*/ 32 w 33"/>
                <a:gd name="T7" fmla="*/ 23 h 36"/>
                <a:gd name="T8" fmla="*/ 32 w 33"/>
                <a:gd name="T9" fmla="*/ 27 h 36"/>
                <a:gd name="T10" fmla="*/ 21 w 33"/>
                <a:gd name="T11" fmla="*/ 31 h 36"/>
                <a:gd name="T12" fmla="*/ 16 w 33"/>
                <a:gd name="T13" fmla="*/ 35 h 36"/>
                <a:gd name="T14" fmla="*/ 10 w 33"/>
                <a:gd name="T15" fmla="*/ 35 h 36"/>
                <a:gd name="T16" fmla="*/ 0 w 33"/>
                <a:gd name="T17" fmla="*/ 35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6">
                  <a:moveTo>
                    <a:pt x="32" y="0"/>
                  </a:moveTo>
                  <a:lnTo>
                    <a:pt x="32" y="11"/>
                  </a:lnTo>
                  <a:lnTo>
                    <a:pt x="32" y="15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21" y="31"/>
                  </a:lnTo>
                  <a:lnTo>
                    <a:pt x="16" y="35"/>
                  </a:lnTo>
                  <a:lnTo>
                    <a:pt x="10" y="35"/>
                  </a:lnTo>
                  <a:lnTo>
                    <a:pt x="0" y="35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72" name="Freeform 18"/>
            <p:cNvSpPr>
              <a:spLocks/>
            </p:cNvSpPr>
            <p:nvPr/>
          </p:nvSpPr>
          <p:spPr bwMode="auto">
            <a:xfrm>
              <a:off x="3218" y="3476"/>
              <a:ext cx="65" cy="59"/>
            </a:xfrm>
            <a:custGeom>
              <a:avLst/>
              <a:gdLst>
                <a:gd name="T0" fmla="*/ 64 w 65"/>
                <a:gd name="T1" fmla="*/ 0 h 59"/>
                <a:gd name="T2" fmla="*/ 60 w 65"/>
                <a:gd name="T3" fmla="*/ 6 h 59"/>
                <a:gd name="T4" fmla="*/ 54 w 65"/>
                <a:gd name="T5" fmla="*/ 10 h 59"/>
                <a:gd name="T6" fmla="*/ 52 w 65"/>
                <a:gd name="T7" fmla="*/ 17 h 59"/>
                <a:gd name="T8" fmla="*/ 48 w 65"/>
                <a:gd name="T9" fmla="*/ 19 h 59"/>
                <a:gd name="T10" fmla="*/ 44 w 65"/>
                <a:gd name="T11" fmla="*/ 21 h 59"/>
                <a:gd name="T12" fmla="*/ 38 w 65"/>
                <a:gd name="T13" fmla="*/ 21 h 59"/>
                <a:gd name="T14" fmla="*/ 36 w 65"/>
                <a:gd name="T15" fmla="*/ 23 h 59"/>
                <a:gd name="T16" fmla="*/ 31 w 65"/>
                <a:gd name="T17" fmla="*/ 25 h 59"/>
                <a:gd name="T18" fmla="*/ 25 w 65"/>
                <a:gd name="T19" fmla="*/ 27 h 59"/>
                <a:gd name="T20" fmla="*/ 21 w 65"/>
                <a:gd name="T21" fmla="*/ 32 h 59"/>
                <a:gd name="T22" fmla="*/ 13 w 65"/>
                <a:gd name="T23" fmla="*/ 34 h 59"/>
                <a:gd name="T24" fmla="*/ 7 w 65"/>
                <a:gd name="T25" fmla="*/ 36 h 59"/>
                <a:gd name="T26" fmla="*/ 1 w 65"/>
                <a:gd name="T27" fmla="*/ 42 h 59"/>
                <a:gd name="T28" fmla="*/ 1 w 65"/>
                <a:gd name="T29" fmla="*/ 45 h 59"/>
                <a:gd name="T30" fmla="*/ 0 w 65"/>
                <a:gd name="T31" fmla="*/ 51 h 59"/>
                <a:gd name="T32" fmla="*/ 0 w 65"/>
                <a:gd name="T33" fmla="*/ 58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59">
                  <a:moveTo>
                    <a:pt x="64" y="0"/>
                  </a:moveTo>
                  <a:lnTo>
                    <a:pt x="60" y="6"/>
                  </a:lnTo>
                  <a:lnTo>
                    <a:pt x="54" y="10"/>
                  </a:lnTo>
                  <a:lnTo>
                    <a:pt x="52" y="17"/>
                  </a:lnTo>
                  <a:lnTo>
                    <a:pt x="48" y="19"/>
                  </a:lnTo>
                  <a:lnTo>
                    <a:pt x="44" y="21"/>
                  </a:lnTo>
                  <a:lnTo>
                    <a:pt x="38" y="21"/>
                  </a:lnTo>
                  <a:lnTo>
                    <a:pt x="36" y="23"/>
                  </a:lnTo>
                  <a:lnTo>
                    <a:pt x="31" y="25"/>
                  </a:lnTo>
                  <a:lnTo>
                    <a:pt x="25" y="27"/>
                  </a:lnTo>
                  <a:lnTo>
                    <a:pt x="21" y="32"/>
                  </a:lnTo>
                  <a:lnTo>
                    <a:pt x="13" y="34"/>
                  </a:lnTo>
                  <a:lnTo>
                    <a:pt x="7" y="36"/>
                  </a:lnTo>
                  <a:lnTo>
                    <a:pt x="1" y="42"/>
                  </a:lnTo>
                  <a:lnTo>
                    <a:pt x="1" y="45"/>
                  </a:lnTo>
                  <a:lnTo>
                    <a:pt x="0" y="51"/>
                  </a:lnTo>
                  <a:lnTo>
                    <a:pt x="0" y="58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73" name="Freeform 19"/>
            <p:cNvSpPr>
              <a:spLocks/>
            </p:cNvSpPr>
            <p:nvPr/>
          </p:nvSpPr>
          <p:spPr bwMode="auto">
            <a:xfrm>
              <a:off x="2601" y="2809"/>
              <a:ext cx="370" cy="917"/>
            </a:xfrm>
            <a:custGeom>
              <a:avLst/>
              <a:gdLst>
                <a:gd name="T0" fmla="*/ 123 w 370"/>
                <a:gd name="T1" fmla="*/ 256 h 917"/>
                <a:gd name="T2" fmla="*/ 75 w 370"/>
                <a:gd name="T3" fmla="*/ 252 h 917"/>
                <a:gd name="T4" fmla="*/ 27 w 370"/>
                <a:gd name="T5" fmla="*/ 248 h 917"/>
                <a:gd name="T6" fmla="*/ 7 w 370"/>
                <a:gd name="T7" fmla="*/ 217 h 917"/>
                <a:gd name="T8" fmla="*/ 61 w 370"/>
                <a:gd name="T9" fmla="*/ 208 h 917"/>
                <a:gd name="T10" fmla="*/ 106 w 370"/>
                <a:gd name="T11" fmla="*/ 217 h 917"/>
                <a:gd name="T12" fmla="*/ 156 w 370"/>
                <a:gd name="T13" fmla="*/ 241 h 917"/>
                <a:gd name="T14" fmla="*/ 195 w 370"/>
                <a:gd name="T15" fmla="*/ 217 h 917"/>
                <a:gd name="T16" fmla="*/ 227 w 370"/>
                <a:gd name="T17" fmla="*/ 176 h 917"/>
                <a:gd name="T18" fmla="*/ 255 w 370"/>
                <a:gd name="T19" fmla="*/ 132 h 917"/>
                <a:gd name="T20" fmla="*/ 278 w 370"/>
                <a:gd name="T21" fmla="*/ 82 h 917"/>
                <a:gd name="T22" fmla="*/ 283 w 370"/>
                <a:gd name="T23" fmla="*/ 28 h 917"/>
                <a:gd name="T24" fmla="*/ 326 w 370"/>
                <a:gd name="T25" fmla="*/ 0 h 917"/>
                <a:gd name="T26" fmla="*/ 365 w 370"/>
                <a:gd name="T27" fmla="*/ 32 h 917"/>
                <a:gd name="T28" fmla="*/ 353 w 370"/>
                <a:gd name="T29" fmla="*/ 82 h 917"/>
                <a:gd name="T30" fmla="*/ 307 w 370"/>
                <a:gd name="T31" fmla="*/ 100 h 917"/>
                <a:gd name="T32" fmla="*/ 270 w 370"/>
                <a:gd name="T33" fmla="*/ 132 h 917"/>
                <a:gd name="T34" fmla="*/ 241 w 370"/>
                <a:gd name="T35" fmla="*/ 176 h 917"/>
                <a:gd name="T36" fmla="*/ 212 w 370"/>
                <a:gd name="T37" fmla="*/ 224 h 917"/>
                <a:gd name="T38" fmla="*/ 256 w 370"/>
                <a:gd name="T39" fmla="*/ 206 h 917"/>
                <a:gd name="T40" fmla="*/ 305 w 370"/>
                <a:gd name="T41" fmla="*/ 215 h 917"/>
                <a:gd name="T42" fmla="*/ 341 w 370"/>
                <a:gd name="T43" fmla="*/ 228 h 917"/>
                <a:gd name="T44" fmla="*/ 291 w 370"/>
                <a:gd name="T45" fmla="*/ 252 h 917"/>
                <a:gd name="T46" fmla="*/ 241 w 370"/>
                <a:gd name="T47" fmla="*/ 252 h 917"/>
                <a:gd name="T48" fmla="*/ 198 w 370"/>
                <a:gd name="T49" fmla="*/ 248 h 917"/>
                <a:gd name="T50" fmla="*/ 179 w 370"/>
                <a:gd name="T51" fmla="*/ 306 h 917"/>
                <a:gd name="T52" fmla="*/ 164 w 370"/>
                <a:gd name="T53" fmla="*/ 356 h 917"/>
                <a:gd name="T54" fmla="*/ 171 w 370"/>
                <a:gd name="T55" fmla="*/ 411 h 917"/>
                <a:gd name="T56" fmla="*/ 193 w 370"/>
                <a:gd name="T57" fmla="*/ 461 h 917"/>
                <a:gd name="T58" fmla="*/ 210 w 370"/>
                <a:gd name="T59" fmla="*/ 513 h 917"/>
                <a:gd name="T60" fmla="*/ 227 w 370"/>
                <a:gd name="T61" fmla="*/ 565 h 917"/>
                <a:gd name="T62" fmla="*/ 227 w 370"/>
                <a:gd name="T63" fmla="*/ 617 h 917"/>
                <a:gd name="T64" fmla="*/ 212 w 370"/>
                <a:gd name="T65" fmla="*/ 674 h 917"/>
                <a:gd name="T66" fmla="*/ 198 w 370"/>
                <a:gd name="T67" fmla="*/ 724 h 917"/>
                <a:gd name="T68" fmla="*/ 181 w 370"/>
                <a:gd name="T69" fmla="*/ 774 h 917"/>
                <a:gd name="T70" fmla="*/ 171 w 370"/>
                <a:gd name="T71" fmla="*/ 831 h 917"/>
                <a:gd name="T72" fmla="*/ 193 w 370"/>
                <a:gd name="T73" fmla="*/ 889 h 917"/>
                <a:gd name="T74" fmla="*/ 204 w 370"/>
                <a:gd name="T75" fmla="*/ 909 h 917"/>
                <a:gd name="T76" fmla="*/ 179 w 370"/>
                <a:gd name="T77" fmla="*/ 859 h 917"/>
                <a:gd name="T78" fmla="*/ 160 w 370"/>
                <a:gd name="T79" fmla="*/ 794 h 917"/>
                <a:gd name="T80" fmla="*/ 168 w 370"/>
                <a:gd name="T81" fmla="*/ 739 h 917"/>
                <a:gd name="T82" fmla="*/ 189 w 370"/>
                <a:gd name="T83" fmla="*/ 689 h 917"/>
                <a:gd name="T84" fmla="*/ 204 w 370"/>
                <a:gd name="T85" fmla="*/ 639 h 917"/>
                <a:gd name="T86" fmla="*/ 210 w 370"/>
                <a:gd name="T87" fmla="*/ 583 h 917"/>
                <a:gd name="T88" fmla="*/ 204 w 370"/>
                <a:gd name="T89" fmla="*/ 533 h 917"/>
                <a:gd name="T90" fmla="*/ 181 w 370"/>
                <a:gd name="T91" fmla="*/ 483 h 917"/>
                <a:gd name="T92" fmla="*/ 160 w 370"/>
                <a:gd name="T93" fmla="*/ 432 h 917"/>
                <a:gd name="T94" fmla="*/ 156 w 370"/>
                <a:gd name="T95" fmla="*/ 378 h 917"/>
                <a:gd name="T96" fmla="*/ 160 w 370"/>
                <a:gd name="T97" fmla="*/ 324 h 917"/>
                <a:gd name="T98" fmla="*/ 160 w 370"/>
                <a:gd name="T99" fmla="*/ 271 h 9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70" h="917">
                  <a:moveTo>
                    <a:pt x="160" y="248"/>
                  </a:moveTo>
                  <a:lnTo>
                    <a:pt x="148" y="252"/>
                  </a:lnTo>
                  <a:lnTo>
                    <a:pt x="135" y="256"/>
                  </a:lnTo>
                  <a:lnTo>
                    <a:pt x="123" y="256"/>
                  </a:lnTo>
                  <a:lnTo>
                    <a:pt x="113" y="258"/>
                  </a:lnTo>
                  <a:lnTo>
                    <a:pt x="100" y="256"/>
                  </a:lnTo>
                  <a:lnTo>
                    <a:pt x="86" y="256"/>
                  </a:lnTo>
                  <a:lnTo>
                    <a:pt x="75" y="252"/>
                  </a:lnTo>
                  <a:lnTo>
                    <a:pt x="63" y="252"/>
                  </a:lnTo>
                  <a:lnTo>
                    <a:pt x="50" y="250"/>
                  </a:lnTo>
                  <a:lnTo>
                    <a:pt x="38" y="250"/>
                  </a:lnTo>
                  <a:lnTo>
                    <a:pt x="27" y="248"/>
                  </a:lnTo>
                  <a:lnTo>
                    <a:pt x="15" y="239"/>
                  </a:lnTo>
                  <a:lnTo>
                    <a:pt x="1" y="232"/>
                  </a:lnTo>
                  <a:lnTo>
                    <a:pt x="0" y="219"/>
                  </a:lnTo>
                  <a:lnTo>
                    <a:pt x="7" y="217"/>
                  </a:lnTo>
                  <a:lnTo>
                    <a:pt x="23" y="211"/>
                  </a:lnTo>
                  <a:lnTo>
                    <a:pt x="32" y="208"/>
                  </a:lnTo>
                  <a:lnTo>
                    <a:pt x="48" y="208"/>
                  </a:lnTo>
                  <a:lnTo>
                    <a:pt x="61" y="208"/>
                  </a:lnTo>
                  <a:lnTo>
                    <a:pt x="69" y="208"/>
                  </a:lnTo>
                  <a:lnTo>
                    <a:pt x="83" y="211"/>
                  </a:lnTo>
                  <a:lnTo>
                    <a:pt x="94" y="215"/>
                  </a:lnTo>
                  <a:lnTo>
                    <a:pt x="106" y="217"/>
                  </a:lnTo>
                  <a:lnTo>
                    <a:pt x="119" y="224"/>
                  </a:lnTo>
                  <a:lnTo>
                    <a:pt x="131" y="232"/>
                  </a:lnTo>
                  <a:lnTo>
                    <a:pt x="142" y="239"/>
                  </a:lnTo>
                  <a:lnTo>
                    <a:pt x="156" y="241"/>
                  </a:lnTo>
                  <a:lnTo>
                    <a:pt x="164" y="234"/>
                  </a:lnTo>
                  <a:lnTo>
                    <a:pt x="171" y="226"/>
                  </a:lnTo>
                  <a:lnTo>
                    <a:pt x="181" y="219"/>
                  </a:lnTo>
                  <a:lnTo>
                    <a:pt x="195" y="217"/>
                  </a:lnTo>
                  <a:lnTo>
                    <a:pt x="204" y="211"/>
                  </a:lnTo>
                  <a:lnTo>
                    <a:pt x="212" y="202"/>
                  </a:lnTo>
                  <a:lnTo>
                    <a:pt x="220" y="191"/>
                  </a:lnTo>
                  <a:lnTo>
                    <a:pt x="227" y="176"/>
                  </a:lnTo>
                  <a:lnTo>
                    <a:pt x="235" y="167"/>
                  </a:lnTo>
                  <a:lnTo>
                    <a:pt x="241" y="156"/>
                  </a:lnTo>
                  <a:lnTo>
                    <a:pt x="249" y="143"/>
                  </a:lnTo>
                  <a:lnTo>
                    <a:pt x="255" y="132"/>
                  </a:lnTo>
                  <a:lnTo>
                    <a:pt x="262" y="119"/>
                  </a:lnTo>
                  <a:lnTo>
                    <a:pt x="270" y="110"/>
                  </a:lnTo>
                  <a:lnTo>
                    <a:pt x="274" y="97"/>
                  </a:lnTo>
                  <a:lnTo>
                    <a:pt x="278" y="82"/>
                  </a:lnTo>
                  <a:lnTo>
                    <a:pt x="278" y="69"/>
                  </a:lnTo>
                  <a:lnTo>
                    <a:pt x="282" y="56"/>
                  </a:lnTo>
                  <a:lnTo>
                    <a:pt x="282" y="43"/>
                  </a:lnTo>
                  <a:lnTo>
                    <a:pt x="283" y="28"/>
                  </a:lnTo>
                  <a:lnTo>
                    <a:pt x="291" y="17"/>
                  </a:lnTo>
                  <a:lnTo>
                    <a:pt x="301" y="8"/>
                  </a:lnTo>
                  <a:lnTo>
                    <a:pt x="312" y="2"/>
                  </a:lnTo>
                  <a:lnTo>
                    <a:pt x="326" y="0"/>
                  </a:lnTo>
                  <a:lnTo>
                    <a:pt x="338" y="4"/>
                  </a:lnTo>
                  <a:lnTo>
                    <a:pt x="347" y="8"/>
                  </a:lnTo>
                  <a:lnTo>
                    <a:pt x="357" y="17"/>
                  </a:lnTo>
                  <a:lnTo>
                    <a:pt x="365" y="32"/>
                  </a:lnTo>
                  <a:lnTo>
                    <a:pt x="369" y="47"/>
                  </a:lnTo>
                  <a:lnTo>
                    <a:pt x="369" y="60"/>
                  </a:lnTo>
                  <a:lnTo>
                    <a:pt x="365" y="69"/>
                  </a:lnTo>
                  <a:lnTo>
                    <a:pt x="353" y="82"/>
                  </a:lnTo>
                  <a:lnTo>
                    <a:pt x="343" y="84"/>
                  </a:lnTo>
                  <a:lnTo>
                    <a:pt x="330" y="91"/>
                  </a:lnTo>
                  <a:lnTo>
                    <a:pt x="318" y="93"/>
                  </a:lnTo>
                  <a:lnTo>
                    <a:pt x="307" y="100"/>
                  </a:lnTo>
                  <a:lnTo>
                    <a:pt x="297" y="102"/>
                  </a:lnTo>
                  <a:lnTo>
                    <a:pt x="285" y="110"/>
                  </a:lnTo>
                  <a:lnTo>
                    <a:pt x="276" y="119"/>
                  </a:lnTo>
                  <a:lnTo>
                    <a:pt x="270" y="132"/>
                  </a:lnTo>
                  <a:lnTo>
                    <a:pt x="262" y="143"/>
                  </a:lnTo>
                  <a:lnTo>
                    <a:pt x="255" y="158"/>
                  </a:lnTo>
                  <a:lnTo>
                    <a:pt x="249" y="167"/>
                  </a:lnTo>
                  <a:lnTo>
                    <a:pt x="241" y="176"/>
                  </a:lnTo>
                  <a:lnTo>
                    <a:pt x="235" y="187"/>
                  </a:lnTo>
                  <a:lnTo>
                    <a:pt x="226" y="197"/>
                  </a:lnTo>
                  <a:lnTo>
                    <a:pt x="218" y="208"/>
                  </a:lnTo>
                  <a:lnTo>
                    <a:pt x="212" y="224"/>
                  </a:lnTo>
                  <a:lnTo>
                    <a:pt x="216" y="226"/>
                  </a:lnTo>
                  <a:lnTo>
                    <a:pt x="227" y="219"/>
                  </a:lnTo>
                  <a:lnTo>
                    <a:pt x="245" y="211"/>
                  </a:lnTo>
                  <a:lnTo>
                    <a:pt x="256" y="206"/>
                  </a:lnTo>
                  <a:lnTo>
                    <a:pt x="270" y="206"/>
                  </a:lnTo>
                  <a:lnTo>
                    <a:pt x="282" y="208"/>
                  </a:lnTo>
                  <a:lnTo>
                    <a:pt x="293" y="211"/>
                  </a:lnTo>
                  <a:lnTo>
                    <a:pt x="305" y="215"/>
                  </a:lnTo>
                  <a:lnTo>
                    <a:pt x="318" y="217"/>
                  </a:lnTo>
                  <a:lnTo>
                    <a:pt x="334" y="217"/>
                  </a:lnTo>
                  <a:lnTo>
                    <a:pt x="343" y="219"/>
                  </a:lnTo>
                  <a:lnTo>
                    <a:pt x="341" y="228"/>
                  </a:lnTo>
                  <a:lnTo>
                    <a:pt x="330" y="239"/>
                  </a:lnTo>
                  <a:lnTo>
                    <a:pt x="312" y="248"/>
                  </a:lnTo>
                  <a:lnTo>
                    <a:pt x="301" y="252"/>
                  </a:lnTo>
                  <a:lnTo>
                    <a:pt x="291" y="252"/>
                  </a:lnTo>
                  <a:lnTo>
                    <a:pt x="278" y="256"/>
                  </a:lnTo>
                  <a:lnTo>
                    <a:pt x="268" y="256"/>
                  </a:lnTo>
                  <a:lnTo>
                    <a:pt x="255" y="256"/>
                  </a:lnTo>
                  <a:lnTo>
                    <a:pt x="241" y="252"/>
                  </a:lnTo>
                  <a:lnTo>
                    <a:pt x="231" y="250"/>
                  </a:lnTo>
                  <a:lnTo>
                    <a:pt x="216" y="243"/>
                  </a:lnTo>
                  <a:lnTo>
                    <a:pt x="204" y="241"/>
                  </a:lnTo>
                  <a:lnTo>
                    <a:pt x="198" y="248"/>
                  </a:lnTo>
                  <a:lnTo>
                    <a:pt x="193" y="258"/>
                  </a:lnTo>
                  <a:lnTo>
                    <a:pt x="187" y="271"/>
                  </a:lnTo>
                  <a:lnTo>
                    <a:pt x="185" y="289"/>
                  </a:lnTo>
                  <a:lnTo>
                    <a:pt x="179" y="306"/>
                  </a:lnTo>
                  <a:lnTo>
                    <a:pt x="173" y="317"/>
                  </a:lnTo>
                  <a:lnTo>
                    <a:pt x="170" y="330"/>
                  </a:lnTo>
                  <a:lnTo>
                    <a:pt x="166" y="343"/>
                  </a:lnTo>
                  <a:lnTo>
                    <a:pt x="164" y="356"/>
                  </a:lnTo>
                  <a:lnTo>
                    <a:pt x="166" y="369"/>
                  </a:lnTo>
                  <a:lnTo>
                    <a:pt x="166" y="382"/>
                  </a:lnTo>
                  <a:lnTo>
                    <a:pt x="170" y="393"/>
                  </a:lnTo>
                  <a:lnTo>
                    <a:pt x="171" y="411"/>
                  </a:lnTo>
                  <a:lnTo>
                    <a:pt x="177" y="424"/>
                  </a:lnTo>
                  <a:lnTo>
                    <a:pt x="181" y="435"/>
                  </a:lnTo>
                  <a:lnTo>
                    <a:pt x="187" y="450"/>
                  </a:lnTo>
                  <a:lnTo>
                    <a:pt x="193" y="461"/>
                  </a:lnTo>
                  <a:lnTo>
                    <a:pt x="198" y="474"/>
                  </a:lnTo>
                  <a:lnTo>
                    <a:pt x="204" y="485"/>
                  </a:lnTo>
                  <a:lnTo>
                    <a:pt x="204" y="500"/>
                  </a:lnTo>
                  <a:lnTo>
                    <a:pt x="210" y="513"/>
                  </a:lnTo>
                  <a:lnTo>
                    <a:pt x="216" y="526"/>
                  </a:lnTo>
                  <a:lnTo>
                    <a:pt x="220" y="537"/>
                  </a:lnTo>
                  <a:lnTo>
                    <a:pt x="226" y="550"/>
                  </a:lnTo>
                  <a:lnTo>
                    <a:pt x="227" y="565"/>
                  </a:lnTo>
                  <a:lnTo>
                    <a:pt x="231" y="576"/>
                  </a:lnTo>
                  <a:lnTo>
                    <a:pt x="231" y="589"/>
                  </a:lnTo>
                  <a:lnTo>
                    <a:pt x="227" y="607"/>
                  </a:lnTo>
                  <a:lnTo>
                    <a:pt x="227" y="617"/>
                  </a:lnTo>
                  <a:lnTo>
                    <a:pt x="226" y="633"/>
                  </a:lnTo>
                  <a:lnTo>
                    <a:pt x="220" y="644"/>
                  </a:lnTo>
                  <a:lnTo>
                    <a:pt x="218" y="659"/>
                  </a:lnTo>
                  <a:lnTo>
                    <a:pt x="212" y="674"/>
                  </a:lnTo>
                  <a:lnTo>
                    <a:pt x="208" y="685"/>
                  </a:lnTo>
                  <a:lnTo>
                    <a:pt x="204" y="694"/>
                  </a:lnTo>
                  <a:lnTo>
                    <a:pt x="202" y="709"/>
                  </a:lnTo>
                  <a:lnTo>
                    <a:pt x="198" y="724"/>
                  </a:lnTo>
                  <a:lnTo>
                    <a:pt x="195" y="735"/>
                  </a:lnTo>
                  <a:lnTo>
                    <a:pt x="189" y="748"/>
                  </a:lnTo>
                  <a:lnTo>
                    <a:pt x="185" y="761"/>
                  </a:lnTo>
                  <a:lnTo>
                    <a:pt x="181" y="774"/>
                  </a:lnTo>
                  <a:lnTo>
                    <a:pt x="177" y="791"/>
                  </a:lnTo>
                  <a:lnTo>
                    <a:pt x="173" y="802"/>
                  </a:lnTo>
                  <a:lnTo>
                    <a:pt x="171" y="815"/>
                  </a:lnTo>
                  <a:lnTo>
                    <a:pt x="171" y="831"/>
                  </a:lnTo>
                  <a:lnTo>
                    <a:pt x="173" y="842"/>
                  </a:lnTo>
                  <a:lnTo>
                    <a:pt x="177" y="857"/>
                  </a:lnTo>
                  <a:lnTo>
                    <a:pt x="185" y="874"/>
                  </a:lnTo>
                  <a:lnTo>
                    <a:pt x="193" y="889"/>
                  </a:lnTo>
                  <a:lnTo>
                    <a:pt x="198" y="900"/>
                  </a:lnTo>
                  <a:lnTo>
                    <a:pt x="204" y="909"/>
                  </a:lnTo>
                  <a:lnTo>
                    <a:pt x="204" y="916"/>
                  </a:lnTo>
                  <a:lnTo>
                    <a:pt x="204" y="909"/>
                  </a:lnTo>
                  <a:lnTo>
                    <a:pt x="202" y="900"/>
                  </a:lnTo>
                  <a:lnTo>
                    <a:pt x="197" y="892"/>
                  </a:lnTo>
                  <a:lnTo>
                    <a:pt x="187" y="876"/>
                  </a:lnTo>
                  <a:lnTo>
                    <a:pt x="179" y="859"/>
                  </a:lnTo>
                  <a:lnTo>
                    <a:pt x="171" y="842"/>
                  </a:lnTo>
                  <a:lnTo>
                    <a:pt x="166" y="826"/>
                  </a:lnTo>
                  <a:lnTo>
                    <a:pt x="164" y="809"/>
                  </a:lnTo>
                  <a:lnTo>
                    <a:pt x="160" y="794"/>
                  </a:lnTo>
                  <a:lnTo>
                    <a:pt x="160" y="781"/>
                  </a:lnTo>
                  <a:lnTo>
                    <a:pt x="160" y="765"/>
                  </a:lnTo>
                  <a:lnTo>
                    <a:pt x="166" y="752"/>
                  </a:lnTo>
                  <a:lnTo>
                    <a:pt x="168" y="739"/>
                  </a:lnTo>
                  <a:lnTo>
                    <a:pt x="171" y="731"/>
                  </a:lnTo>
                  <a:lnTo>
                    <a:pt x="179" y="718"/>
                  </a:lnTo>
                  <a:lnTo>
                    <a:pt x="185" y="702"/>
                  </a:lnTo>
                  <a:lnTo>
                    <a:pt x="189" y="689"/>
                  </a:lnTo>
                  <a:lnTo>
                    <a:pt x="195" y="681"/>
                  </a:lnTo>
                  <a:lnTo>
                    <a:pt x="198" y="665"/>
                  </a:lnTo>
                  <a:lnTo>
                    <a:pt x="204" y="650"/>
                  </a:lnTo>
                  <a:lnTo>
                    <a:pt x="204" y="639"/>
                  </a:lnTo>
                  <a:lnTo>
                    <a:pt x="204" y="626"/>
                  </a:lnTo>
                  <a:lnTo>
                    <a:pt x="208" y="613"/>
                  </a:lnTo>
                  <a:lnTo>
                    <a:pt x="208" y="598"/>
                  </a:lnTo>
                  <a:lnTo>
                    <a:pt x="210" y="583"/>
                  </a:lnTo>
                  <a:lnTo>
                    <a:pt x="210" y="574"/>
                  </a:lnTo>
                  <a:lnTo>
                    <a:pt x="208" y="556"/>
                  </a:lnTo>
                  <a:lnTo>
                    <a:pt x="204" y="541"/>
                  </a:lnTo>
                  <a:lnTo>
                    <a:pt x="204" y="533"/>
                  </a:lnTo>
                  <a:lnTo>
                    <a:pt x="204" y="517"/>
                  </a:lnTo>
                  <a:lnTo>
                    <a:pt x="197" y="504"/>
                  </a:lnTo>
                  <a:lnTo>
                    <a:pt x="189" y="493"/>
                  </a:lnTo>
                  <a:lnTo>
                    <a:pt x="181" y="483"/>
                  </a:lnTo>
                  <a:lnTo>
                    <a:pt x="173" y="472"/>
                  </a:lnTo>
                  <a:lnTo>
                    <a:pt x="168" y="461"/>
                  </a:lnTo>
                  <a:lnTo>
                    <a:pt x="160" y="448"/>
                  </a:lnTo>
                  <a:lnTo>
                    <a:pt x="160" y="432"/>
                  </a:lnTo>
                  <a:lnTo>
                    <a:pt x="156" y="424"/>
                  </a:lnTo>
                  <a:lnTo>
                    <a:pt x="156" y="409"/>
                  </a:lnTo>
                  <a:lnTo>
                    <a:pt x="152" y="391"/>
                  </a:lnTo>
                  <a:lnTo>
                    <a:pt x="156" y="378"/>
                  </a:lnTo>
                  <a:lnTo>
                    <a:pt x="156" y="367"/>
                  </a:lnTo>
                  <a:lnTo>
                    <a:pt x="158" y="350"/>
                  </a:lnTo>
                  <a:lnTo>
                    <a:pt x="158" y="339"/>
                  </a:lnTo>
                  <a:lnTo>
                    <a:pt x="160" y="324"/>
                  </a:lnTo>
                  <a:lnTo>
                    <a:pt x="160" y="313"/>
                  </a:lnTo>
                  <a:lnTo>
                    <a:pt x="160" y="298"/>
                  </a:lnTo>
                  <a:lnTo>
                    <a:pt x="164" y="282"/>
                  </a:lnTo>
                  <a:lnTo>
                    <a:pt x="160" y="271"/>
                  </a:lnTo>
                  <a:lnTo>
                    <a:pt x="160" y="256"/>
                  </a:lnTo>
                  <a:lnTo>
                    <a:pt x="160" y="248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74" name="Freeform 20"/>
            <p:cNvSpPr>
              <a:spLocks/>
            </p:cNvSpPr>
            <p:nvPr/>
          </p:nvSpPr>
          <p:spPr bwMode="auto">
            <a:xfrm>
              <a:off x="2204" y="3016"/>
              <a:ext cx="344" cy="707"/>
            </a:xfrm>
            <a:custGeom>
              <a:avLst/>
              <a:gdLst>
                <a:gd name="T0" fmla="*/ 131 w 344"/>
                <a:gd name="T1" fmla="*/ 50 h 707"/>
                <a:gd name="T2" fmla="*/ 93 w 344"/>
                <a:gd name="T3" fmla="*/ 50 h 707"/>
                <a:gd name="T4" fmla="*/ 52 w 344"/>
                <a:gd name="T5" fmla="*/ 45 h 707"/>
                <a:gd name="T6" fmla="*/ 15 w 344"/>
                <a:gd name="T7" fmla="*/ 34 h 707"/>
                <a:gd name="T8" fmla="*/ 5 w 344"/>
                <a:gd name="T9" fmla="*/ 10 h 707"/>
                <a:gd name="T10" fmla="*/ 50 w 344"/>
                <a:gd name="T11" fmla="*/ 2 h 707"/>
                <a:gd name="T12" fmla="*/ 87 w 344"/>
                <a:gd name="T13" fmla="*/ 4 h 707"/>
                <a:gd name="T14" fmla="*/ 124 w 344"/>
                <a:gd name="T15" fmla="*/ 19 h 707"/>
                <a:gd name="T16" fmla="*/ 156 w 344"/>
                <a:gd name="T17" fmla="*/ 34 h 707"/>
                <a:gd name="T18" fmla="*/ 189 w 344"/>
                <a:gd name="T19" fmla="*/ 13 h 707"/>
                <a:gd name="T20" fmla="*/ 222 w 344"/>
                <a:gd name="T21" fmla="*/ 13 h 707"/>
                <a:gd name="T22" fmla="*/ 259 w 344"/>
                <a:gd name="T23" fmla="*/ 2 h 707"/>
                <a:gd name="T24" fmla="*/ 296 w 344"/>
                <a:gd name="T25" fmla="*/ 4 h 707"/>
                <a:gd name="T26" fmla="*/ 339 w 344"/>
                <a:gd name="T27" fmla="*/ 13 h 707"/>
                <a:gd name="T28" fmla="*/ 319 w 344"/>
                <a:gd name="T29" fmla="*/ 37 h 707"/>
                <a:gd name="T30" fmla="*/ 280 w 344"/>
                <a:gd name="T31" fmla="*/ 50 h 707"/>
                <a:gd name="T32" fmla="*/ 242 w 344"/>
                <a:gd name="T33" fmla="*/ 45 h 707"/>
                <a:gd name="T34" fmla="*/ 201 w 344"/>
                <a:gd name="T35" fmla="*/ 37 h 707"/>
                <a:gd name="T36" fmla="*/ 187 w 344"/>
                <a:gd name="T37" fmla="*/ 69 h 707"/>
                <a:gd name="T38" fmla="*/ 172 w 344"/>
                <a:gd name="T39" fmla="*/ 117 h 707"/>
                <a:gd name="T40" fmla="*/ 162 w 344"/>
                <a:gd name="T41" fmla="*/ 159 h 707"/>
                <a:gd name="T42" fmla="*/ 172 w 344"/>
                <a:gd name="T43" fmla="*/ 202 h 707"/>
                <a:gd name="T44" fmla="*/ 187 w 344"/>
                <a:gd name="T45" fmla="*/ 244 h 707"/>
                <a:gd name="T46" fmla="*/ 201 w 344"/>
                <a:gd name="T47" fmla="*/ 283 h 707"/>
                <a:gd name="T48" fmla="*/ 220 w 344"/>
                <a:gd name="T49" fmla="*/ 322 h 707"/>
                <a:gd name="T50" fmla="*/ 228 w 344"/>
                <a:gd name="T51" fmla="*/ 363 h 707"/>
                <a:gd name="T52" fmla="*/ 228 w 344"/>
                <a:gd name="T53" fmla="*/ 407 h 707"/>
                <a:gd name="T54" fmla="*/ 220 w 344"/>
                <a:gd name="T55" fmla="*/ 448 h 707"/>
                <a:gd name="T56" fmla="*/ 207 w 344"/>
                <a:gd name="T57" fmla="*/ 488 h 707"/>
                <a:gd name="T58" fmla="*/ 191 w 344"/>
                <a:gd name="T59" fmla="*/ 533 h 707"/>
                <a:gd name="T60" fmla="*/ 184 w 344"/>
                <a:gd name="T61" fmla="*/ 575 h 707"/>
                <a:gd name="T62" fmla="*/ 172 w 344"/>
                <a:gd name="T63" fmla="*/ 616 h 707"/>
                <a:gd name="T64" fmla="*/ 184 w 344"/>
                <a:gd name="T65" fmla="*/ 662 h 707"/>
                <a:gd name="T66" fmla="*/ 201 w 344"/>
                <a:gd name="T67" fmla="*/ 703 h 707"/>
                <a:gd name="T68" fmla="*/ 201 w 344"/>
                <a:gd name="T69" fmla="*/ 697 h 707"/>
                <a:gd name="T70" fmla="*/ 184 w 344"/>
                <a:gd name="T71" fmla="*/ 651 h 707"/>
                <a:gd name="T72" fmla="*/ 162 w 344"/>
                <a:gd name="T73" fmla="*/ 599 h 707"/>
                <a:gd name="T74" fmla="*/ 162 w 344"/>
                <a:gd name="T75" fmla="*/ 555 h 707"/>
                <a:gd name="T76" fmla="*/ 176 w 344"/>
                <a:gd name="T77" fmla="*/ 518 h 707"/>
                <a:gd name="T78" fmla="*/ 191 w 344"/>
                <a:gd name="T79" fmla="*/ 479 h 707"/>
                <a:gd name="T80" fmla="*/ 205 w 344"/>
                <a:gd name="T81" fmla="*/ 435 h 707"/>
                <a:gd name="T82" fmla="*/ 209 w 344"/>
                <a:gd name="T83" fmla="*/ 392 h 707"/>
                <a:gd name="T84" fmla="*/ 209 w 344"/>
                <a:gd name="T85" fmla="*/ 346 h 707"/>
                <a:gd name="T86" fmla="*/ 199 w 344"/>
                <a:gd name="T87" fmla="*/ 307 h 707"/>
                <a:gd name="T88" fmla="*/ 178 w 344"/>
                <a:gd name="T89" fmla="*/ 270 h 707"/>
                <a:gd name="T90" fmla="*/ 156 w 344"/>
                <a:gd name="T91" fmla="*/ 233 h 707"/>
                <a:gd name="T92" fmla="*/ 151 w 344"/>
                <a:gd name="T93" fmla="*/ 187 h 707"/>
                <a:gd name="T94" fmla="*/ 153 w 344"/>
                <a:gd name="T95" fmla="*/ 145 h 707"/>
                <a:gd name="T96" fmla="*/ 162 w 344"/>
                <a:gd name="T97" fmla="*/ 104 h 707"/>
                <a:gd name="T98" fmla="*/ 162 w 344"/>
                <a:gd name="T99" fmla="*/ 63 h 7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44" h="707">
                  <a:moveTo>
                    <a:pt x="160" y="41"/>
                  </a:moveTo>
                  <a:lnTo>
                    <a:pt x="149" y="43"/>
                  </a:lnTo>
                  <a:lnTo>
                    <a:pt x="141" y="45"/>
                  </a:lnTo>
                  <a:lnTo>
                    <a:pt x="131" y="50"/>
                  </a:lnTo>
                  <a:lnTo>
                    <a:pt x="122" y="50"/>
                  </a:lnTo>
                  <a:lnTo>
                    <a:pt x="112" y="52"/>
                  </a:lnTo>
                  <a:lnTo>
                    <a:pt x="102" y="50"/>
                  </a:lnTo>
                  <a:lnTo>
                    <a:pt x="93" y="50"/>
                  </a:lnTo>
                  <a:lnTo>
                    <a:pt x="83" y="50"/>
                  </a:lnTo>
                  <a:lnTo>
                    <a:pt x="73" y="45"/>
                  </a:lnTo>
                  <a:lnTo>
                    <a:pt x="63" y="45"/>
                  </a:lnTo>
                  <a:lnTo>
                    <a:pt x="52" y="45"/>
                  </a:lnTo>
                  <a:lnTo>
                    <a:pt x="46" y="43"/>
                  </a:lnTo>
                  <a:lnTo>
                    <a:pt x="36" y="43"/>
                  </a:lnTo>
                  <a:lnTo>
                    <a:pt x="27" y="41"/>
                  </a:lnTo>
                  <a:lnTo>
                    <a:pt x="15" y="34"/>
                  </a:lnTo>
                  <a:lnTo>
                    <a:pt x="5" y="28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5" y="10"/>
                  </a:lnTo>
                  <a:lnTo>
                    <a:pt x="15" y="4"/>
                  </a:lnTo>
                  <a:lnTo>
                    <a:pt x="27" y="4"/>
                  </a:lnTo>
                  <a:lnTo>
                    <a:pt x="38" y="2"/>
                  </a:lnTo>
                  <a:lnTo>
                    <a:pt x="50" y="2"/>
                  </a:lnTo>
                  <a:lnTo>
                    <a:pt x="58" y="2"/>
                  </a:lnTo>
                  <a:lnTo>
                    <a:pt x="67" y="2"/>
                  </a:lnTo>
                  <a:lnTo>
                    <a:pt x="79" y="4"/>
                  </a:lnTo>
                  <a:lnTo>
                    <a:pt x="87" y="4"/>
                  </a:lnTo>
                  <a:lnTo>
                    <a:pt x="96" y="8"/>
                  </a:lnTo>
                  <a:lnTo>
                    <a:pt x="104" y="10"/>
                  </a:lnTo>
                  <a:lnTo>
                    <a:pt x="116" y="13"/>
                  </a:lnTo>
                  <a:lnTo>
                    <a:pt x="124" y="19"/>
                  </a:lnTo>
                  <a:lnTo>
                    <a:pt x="133" y="28"/>
                  </a:lnTo>
                  <a:lnTo>
                    <a:pt x="143" y="32"/>
                  </a:lnTo>
                  <a:lnTo>
                    <a:pt x="151" y="34"/>
                  </a:lnTo>
                  <a:lnTo>
                    <a:pt x="156" y="34"/>
                  </a:lnTo>
                  <a:lnTo>
                    <a:pt x="164" y="28"/>
                  </a:lnTo>
                  <a:lnTo>
                    <a:pt x="172" y="19"/>
                  </a:lnTo>
                  <a:lnTo>
                    <a:pt x="184" y="13"/>
                  </a:lnTo>
                  <a:lnTo>
                    <a:pt x="189" y="13"/>
                  </a:lnTo>
                  <a:lnTo>
                    <a:pt x="197" y="19"/>
                  </a:lnTo>
                  <a:lnTo>
                    <a:pt x="205" y="21"/>
                  </a:lnTo>
                  <a:lnTo>
                    <a:pt x="215" y="17"/>
                  </a:lnTo>
                  <a:lnTo>
                    <a:pt x="222" y="13"/>
                  </a:lnTo>
                  <a:lnTo>
                    <a:pt x="234" y="8"/>
                  </a:lnTo>
                  <a:lnTo>
                    <a:pt x="242" y="4"/>
                  </a:lnTo>
                  <a:lnTo>
                    <a:pt x="251" y="2"/>
                  </a:lnTo>
                  <a:lnTo>
                    <a:pt x="259" y="2"/>
                  </a:lnTo>
                  <a:lnTo>
                    <a:pt x="271" y="0"/>
                  </a:lnTo>
                  <a:lnTo>
                    <a:pt x="280" y="0"/>
                  </a:lnTo>
                  <a:lnTo>
                    <a:pt x="288" y="2"/>
                  </a:lnTo>
                  <a:lnTo>
                    <a:pt x="296" y="4"/>
                  </a:lnTo>
                  <a:lnTo>
                    <a:pt x="306" y="8"/>
                  </a:lnTo>
                  <a:lnTo>
                    <a:pt x="319" y="10"/>
                  </a:lnTo>
                  <a:lnTo>
                    <a:pt x="327" y="10"/>
                  </a:lnTo>
                  <a:lnTo>
                    <a:pt x="339" y="13"/>
                  </a:lnTo>
                  <a:lnTo>
                    <a:pt x="343" y="17"/>
                  </a:lnTo>
                  <a:lnTo>
                    <a:pt x="339" y="26"/>
                  </a:lnTo>
                  <a:lnTo>
                    <a:pt x="327" y="32"/>
                  </a:lnTo>
                  <a:lnTo>
                    <a:pt x="319" y="37"/>
                  </a:lnTo>
                  <a:lnTo>
                    <a:pt x="306" y="43"/>
                  </a:lnTo>
                  <a:lnTo>
                    <a:pt x="296" y="45"/>
                  </a:lnTo>
                  <a:lnTo>
                    <a:pt x="288" y="45"/>
                  </a:lnTo>
                  <a:lnTo>
                    <a:pt x="280" y="50"/>
                  </a:lnTo>
                  <a:lnTo>
                    <a:pt x="271" y="50"/>
                  </a:lnTo>
                  <a:lnTo>
                    <a:pt x="259" y="50"/>
                  </a:lnTo>
                  <a:lnTo>
                    <a:pt x="251" y="50"/>
                  </a:lnTo>
                  <a:lnTo>
                    <a:pt x="242" y="45"/>
                  </a:lnTo>
                  <a:lnTo>
                    <a:pt x="230" y="43"/>
                  </a:lnTo>
                  <a:lnTo>
                    <a:pt x="222" y="41"/>
                  </a:lnTo>
                  <a:lnTo>
                    <a:pt x="213" y="37"/>
                  </a:lnTo>
                  <a:lnTo>
                    <a:pt x="201" y="37"/>
                  </a:lnTo>
                  <a:lnTo>
                    <a:pt x="197" y="41"/>
                  </a:lnTo>
                  <a:lnTo>
                    <a:pt x="191" y="50"/>
                  </a:lnTo>
                  <a:lnTo>
                    <a:pt x="189" y="63"/>
                  </a:lnTo>
                  <a:lnTo>
                    <a:pt x="187" y="69"/>
                  </a:lnTo>
                  <a:lnTo>
                    <a:pt x="184" y="84"/>
                  </a:lnTo>
                  <a:lnTo>
                    <a:pt x="180" y="100"/>
                  </a:lnTo>
                  <a:lnTo>
                    <a:pt x="176" y="108"/>
                  </a:lnTo>
                  <a:lnTo>
                    <a:pt x="172" y="117"/>
                  </a:lnTo>
                  <a:lnTo>
                    <a:pt x="168" y="128"/>
                  </a:lnTo>
                  <a:lnTo>
                    <a:pt x="164" y="137"/>
                  </a:lnTo>
                  <a:lnTo>
                    <a:pt x="164" y="145"/>
                  </a:lnTo>
                  <a:lnTo>
                    <a:pt x="162" y="159"/>
                  </a:lnTo>
                  <a:lnTo>
                    <a:pt x="164" y="169"/>
                  </a:lnTo>
                  <a:lnTo>
                    <a:pt x="168" y="178"/>
                  </a:lnTo>
                  <a:lnTo>
                    <a:pt x="170" y="191"/>
                  </a:lnTo>
                  <a:lnTo>
                    <a:pt x="172" y="202"/>
                  </a:lnTo>
                  <a:lnTo>
                    <a:pt x="176" y="213"/>
                  </a:lnTo>
                  <a:lnTo>
                    <a:pt x="180" y="220"/>
                  </a:lnTo>
                  <a:lnTo>
                    <a:pt x="186" y="233"/>
                  </a:lnTo>
                  <a:lnTo>
                    <a:pt x="187" y="244"/>
                  </a:lnTo>
                  <a:lnTo>
                    <a:pt x="189" y="252"/>
                  </a:lnTo>
                  <a:lnTo>
                    <a:pt x="193" y="261"/>
                  </a:lnTo>
                  <a:lnTo>
                    <a:pt x="197" y="274"/>
                  </a:lnTo>
                  <a:lnTo>
                    <a:pt x="201" y="283"/>
                  </a:lnTo>
                  <a:lnTo>
                    <a:pt x="207" y="294"/>
                  </a:lnTo>
                  <a:lnTo>
                    <a:pt x="213" y="300"/>
                  </a:lnTo>
                  <a:lnTo>
                    <a:pt x="215" y="311"/>
                  </a:lnTo>
                  <a:lnTo>
                    <a:pt x="220" y="322"/>
                  </a:lnTo>
                  <a:lnTo>
                    <a:pt x="222" y="331"/>
                  </a:lnTo>
                  <a:lnTo>
                    <a:pt x="226" y="342"/>
                  </a:lnTo>
                  <a:lnTo>
                    <a:pt x="228" y="353"/>
                  </a:lnTo>
                  <a:lnTo>
                    <a:pt x="228" y="363"/>
                  </a:lnTo>
                  <a:lnTo>
                    <a:pt x="230" y="374"/>
                  </a:lnTo>
                  <a:lnTo>
                    <a:pt x="230" y="385"/>
                  </a:lnTo>
                  <a:lnTo>
                    <a:pt x="230" y="396"/>
                  </a:lnTo>
                  <a:lnTo>
                    <a:pt x="228" y="407"/>
                  </a:lnTo>
                  <a:lnTo>
                    <a:pt x="226" y="418"/>
                  </a:lnTo>
                  <a:lnTo>
                    <a:pt x="222" y="429"/>
                  </a:lnTo>
                  <a:lnTo>
                    <a:pt x="222" y="437"/>
                  </a:lnTo>
                  <a:lnTo>
                    <a:pt x="220" y="448"/>
                  </a:lnTo>
                  <a:lnTo>
                    <a:pt x="217" y="459"/>
                  </a:lnTo>
                  <a:lnTo>
                    <a:pt x="215" y="470"/>
                  </a:lnTo>
                  <a:lnTo>
                    <a:pt x="209" y="481"/>
                  </a:lnTo>
                  <a:lnTo>
                    <a:pt x="207" y="488"/>
                  </a:lnTo>
                  <a:lnTo>
                    <a:pt x="201" y="501"/>
                  </a:lnTo>
                  <a:lnTo>
                    <a:pt x="199" y="512"/>
                  </a:lnTo>
                  <a:lnTo>
                    <a:pt x="193" y="520"/>
                  </a:lnTo>
                  <a:lnTo>
                    <a:pt x="191" y="533"/>
                  </a:lnTo>
                  <a:lnTo>
                    <a:pt x="189" y="542"/>
                  </a:lnTo>
                  <a:lnTo>
                    <a:pt x="187" y="553"/>
                  </a:lnTo>
                  <a:lnTo>
                    <a:pt x="186" y="562"/>
                  </a:lnTo>
                  <a:lnTo>
                    <a:pt x="184" y="575"/>
                  </a:lnTo>
                  <a:lnTo>
                    <a:pt x="178" y="586"/>
                  </a:lnTo>
                  <a:lnTo>
                    <a:pt x="176" y="594"/>
                  </a:lnTo>
                  <a:lnTo>
                    <a:pt x="176" y="603"/>
                  </a:lnTo>
                  <a:lnTo>
                    <a:pt x="172" y="616"/>
                  </a:lnTo>
                  <a:lnTo>
                    <a:pt x="172" y="627"/>
                  </a:lnTo>
                  <a:lnTo>
                    <a:pt x="176" y="636"/>
                  </a:lnTo>
                  <a:lnTo>
                    <a:pt x="178" y="649"/>
                  </a:lnTo>
                  <a:lnTo>
                    <a:pt x="184" y="662"/>
                  </a:lnTo>
                  <a:lnTo>
                    <a:pt x="187" y="671"/>
                  </a:lnTo>
                  <a:lnTo>
                    <a:pt x="191" y="686"/>
                  </a:lnTo>
                  <a:lnTo>
                    <a:pt x="197" y="695"/>
                  </a:lnTo>
                  <a:lnTo>
                    <a:pt x="201" y="703"/>
                  </a:lnTo>
                  <a:lnTo>
                    <a:pt x="205" y="706"/>
                  </a:lnTo>
                  <a:lnTo>
                    <a:pt x="207" y="706"/>
                  </a:lnTo>
                  <a:lnTo>
                    <a:pt x="205" y="703"/>
                  </a:lnTo>
                  <a:lnTo>
                    <a:pt x="201" y="697"/>
                  </a:lnTo>
                  <a:lnTo>
                    <a:pt x="197" y="688"/>
                  </a:lnTo>
                  <a:lnTo>
                    <a:pt x="191" y="677"/>
                  </a:lnTo>
                  <a:lnTo>
                    <a:pt x="187" y="664"/>
                  </a:lnTo>
                  <a:lnTo>
                    <a:pt x="184" y="651"/>
                  </a:lnTo>
                  <a:lnTo>
                    <a:pt x="178" y="636"/>
                  </a:lnTo>
                  <a:lnTo>
                    <a:pt x="170" y="627"/>
                  </a:lnTo>
                  <a:lnTo>
                    <a:pt x="168" y="612"/>
                  </a:lnTo>
                  <a:lnTo>
                    <a:pt x="162" y="599"/>
                  </a:lnTo>
                  <a:lnTo>
                    <a:pt x="160" y="588"/>
                  </a:lnTo>
                  <a:lnTo>
                    <a:pt x="160" y="577"/>
                  </a:lnTo>
                  <a:lnTo>
                    <a:pt x="160" y="566"/>
                  </a:lnTo>
                  <a:lnTo>
                    <a:pt x="162" y="555"/>
                  </a:lnTo>
                  <a:lnTo>
                    <a:pt x="164" y="544"/>
                  </a:lnTo>
                  <a:lnTo>
                    <a:pt x="168" y="533"/>
                  </a:lnTo>
                  <a:lnTo>
                    <a:pt x="172" y="527"/>
                  </a:lnTo>
                  <a:lnTo>
                    <a:pt x="176" y="518"/>
                  </a:lnTo>
                  <a:lnTo>
                    <a:pt x="180" y="505"/>
                  </a:lnTo>
                  <a:lnTo>
                    <a:pt x="186" y="494"/>
                  </a:lnTo>
                  <a:lnTo>
                    <a:pt x="189" y="485"/>
                  </a:lnTo>
                  <a:lnTo>
                    <a:pt x="191" y="479"/>
                  </a:lnTo>
                  <a:lnTo>
                    <a:pt x="193" y="468"/>
                  </a:lnTo>
                  <a:lnTo>
                    <a:pt x="199" y="457"/>
                  </a:lnTo>
                  <a:lnTo>
                    <a:pt x="201" y="444"/>
                  </a:lnTo>
                  <a:lnTo>
                    <a:pt x="205" y="435"/>
                  </a:lnTo>
                  <a:lnTo>
                    <a:pt x="207" y="427"/>
                  </a:lnTo>
                  <a:lnTo>
                    <a:pt x="209" y="411"/>
                  </a:lnTo>
                  <a:lnTo>
                    <a:pt x="209" y="403"/>
                  </a:lnTo>
                  <a:lnTo>
                    <a:pt x="209" y="392"/>
                  </a:lnTo>
                  <a:lnTo>
                    <a:pt x="213" y="379"/>
                  </a:lnTo>
                  <a:lnTo>
                    <a:pt x="213" y="370"/>
                  </a:lnTo>
                  <a:lnTo>
                    <a:pt x="209" y="361"/>
                  </a:lnTo>
                  <a:lnTo>
                    <a:pt x="209" y="346"/>
                  </a:lnTo>
                  <a:lnTo>
                    <a:pt x="207" y="335"/>
                  </a:lnTo>
                  <a:lnTo>
                    <a:pt x="207" y="326"/>
                  </a:lnTo>
                  <a:lnTo>
                    <a:pt x="201" y="318"/>
                  </a:lnTo>
                  <a:lnTo>
                    <a:pt x="199" y="307"/>
                  </a:lnTo>
                  <a:lnTo>
                    <a:pt x="193" y="298"/>
                  </a:lnTo>
                  <a:lnTo>
                    <a:pt x="189" y="287"/>
                  </a:lnTo>
                  <a:lnTo>
                    <a:pt x="186" y="278"/>
                  </a:lnTo>
                  <a:lnTo>
                    <a:pt x="178" y="270"/>
                  </a:lnTo>
                  <a:lnTo>
                    <a:pt x="172" y="261"/>
                  </a:lnTo>
                  <a:lnTo>
                    <a:pt x="168" y="254"/>
                  </a:lnTo>
                  <a:lnTo>
                    <a:pt x="162" y="244"/>
                  </a:lnTo>
                  <a:lnTo>
                    <a:pt x="156" y="233"/>
                  </a:lnTo>
                  <a:lnTo>
                    <a:pt x="155" y="220"/>
                  </a:lnTo>
                  <a:lnTo>
                    <a:pt x="153" y="213"/>
                  </a:lnTo>
                  <a:lnTo>
                    <a:pt x="153" y="202"/>
                  </a:lnTo>
                  <a:lnTo>
                    <a:pt x="151" y="187"/>
                  </a:lnTo>
                  <a:lnTo>
                    <a:pt x="151" y="178"/>
                  </a:lnTo>
                  <a:lnTo>
                    <a:pt x="153" y="169"/>
                  </a:lnTo>
                  <a:lnTo>
                    <a:pt x="153" y="159"/>
                  </a:lnTo>
                  <a:lnTo>
                    <a:pt x="153" y="145"/>
                  </a:lnTo>
                  <a:lnTo>
                    <a:pt x="155" y="137"/>
                  </a:lnTo>
                  <a:lnTo>
                    <a:pt x="156" y="124"/>
                  </a:lnTo>
                  <a:lnTo>
                    <a:pt x="160" y="115"/>
                  </a:lnTo>
                  <a:lnTo>
                    <a:pt x="162" y="104"/>
                  </a:lnTo>
                  <a:lnTo>
                    <a:pt x="162" y="93"/>
                  </a:lnTo>
                  <a:lnTo>
                    <a:pt x="164" y="82"/>
                  </a:lnTo>
                  <a:lnTo>
                    <a:pt x="162" y="69"/>
                  </a:lnTo>
                  <a:lnTo>
                    <a:pt x="162" y="63"/>
                  </a:lnTo>
                  <a:lnTo>
                    <a:pt x="160" y="50"/>
                  </a:lnTo>
                  <a:lnTo>
                    <a:pt x="160" y="41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75" name="Freeform 21"/>
            <p:cNvSpPr>
              <a:spLocks/>
            </p:cNvSpPr>
            <p:nvPr/>
          </p:nvSpPr>
          <p:spPr bwMode="auto">
            <a:xfrm>
              <a:off x="2016" y="2935"/>
              <a:ext cx="82" cy="592"/>
            </a:xfrm>
            <a:custGeom>
              <a:avLst/>
              <a:gdLst>
                <a:gd name="T0" fmla="*/ 3 w 82"/>
                <a:gd name="T1" fmla="*/ 143 h 592"/>
                <a:gd name="T2" fmla="*/ 1 w 82"/>
                <a:gd name="T3" fmla="*/ 117 h 592"/>
                <a:gd name="T4" fmla="*/ 3 w 82"/>
                <a:gd name="T5" fmla="*/ 93 h 592"/>
                <a:gd name="T6" fmla="*/ 9 w 82"/>
                <a:gd name="T7" fmla="*/ 69 h 592"/>
                <a:gd name="T8" fmla="*/ 17 w 82"/>
                <a:gd name="T9" fmla="*/ 43 h 592"/>
                <a:gd name="T10" fmla="*/ 32 w 82"/>
                <a:gd name="T11" fmla="*/ 32 h 592"/>
                <a:gd name="T12" fmla="*/ 54 w 82"/>
                <a:gd name="T13" fmla="*/ 15 h 592"/>
                <a:gd name="T14" fmla="*/ 73 w 82"/>
                <a:gd name="T15" fmla="*/ 0 h 592"/>
                <a:gd name="T16" fmla="*/ 81 w 82"/>
                <a:gd name="T17" fmla="*/ 17 h 592"/>
                <a:gd name="T18" fmla="*/ 77 w 82"/>
                <a:gd name="T19" fmla="*/ 43 h 592"/>
                <a:gd name="T20" fmla="*/ 69 w 82"/>
                <a:gd name="T21" fmla="*/ 69 h 592"/>
                <a:gd name="T22" fmla="*/ 55 w 82"/>
                <a:gd name="T23" fmla="*/ 89 h 592"/>
                <a:gd name="T24" fmla="*/ 40 w 82"/>
                <a:gd name="T25" fmla="*/ 106 h 592"/>
                <a:gd name="T26" fmla="*/ 28 w 82"/>
                <a:gd name="T27" fmla="*/ 126 h 592"/>
                <a:gd name="T28" fmla="*/ 19 w 82"/>
                <a:gd name="T29" fmla="*/ 146 h 592"/>
                <a:gd name="T30" fmla="*/ 9 w 82"/>
                <a:gd name="T31" fmla="*/ 172 h 592"/>
                <a:gd name="T32" fmla="*/ 9 w 82"/>
                <a:gd name="T33" fmla="*/ 196 h 592"/>
                <a:gd name="T34" fmla="*/ 9 w 82"/>
                <a:gd name="T35" fmla="*/ 220 h 592"/>
                <a:gd name="T36" fmla="*/ 15 w 82"/>
                <a:gd name="T37" fmla="*/ 244 h 592"/>
                <a:gd name="T38" fmla="*/ 23 w 82"/>
                <a:gd name="T39" fmla="*/ 266 h 592"/>
                <a:gd name="T40" fmla="*/ 30 w 82"/>
                <a:gd name="T41" fmla="*/ 292 h 592"/>
                <a:gd name="T42" fmla="*/ 38 w 82"/>
                <a:gd name="T43" fmla="*/ 314 h 592"/>
                <a:gd name="T44" fmla="*/ 46 w 82"/>
                <a:gd name="T45" fmla="*/ 338 h 592"/>
                <a:gd name="T46" fmla="*/ 46 w 82"/>
                <a:gd name="T47" fmla="*/ 359 h 592"/>
                <a:gd name="T48" fmla="*/ 44 w 82"/>
                <a:gd name="T49" fmla="*/ 388 h 592"/>
                <a:gd name="T50" fmla="*/ 36 w 82"/>
                <a:gd name="T51" fmla="*/ 409 h 592"/>
                <a:gd name="T52" fmla="*/ 27 w 82"/>
                <a:gd name="T53" fmla="*/ 431 h 592"/>
                <a:gd name="T54" fmla="*/ 23 w 82"/>
                <a:gd name="T55" fmla="*/ 457 h 592"/>
                <a:gd name="T56" fmla="*/ 19 w 82"/>
                <a:gd name="T57" fmla="*/ 481 h 592"/>
                <a:gd name="T58" fmla="*/ 23 w 82"/>
                <a:gd name="T59" fmla="*/ 505 h 592"/>
                <a:gd name="T60" fmla="*/ 23 w 82"/>
                <a:gd name="T61" fmla="*/ 525 h 592"/>
                <a:gd name="T62" fmla="*/ 25 w 82"/>
                <a:gd name="T63" fmla="*/ 558 h 592"/>
                <a:gd name="T64" fmla="*/ 27 w 82"/>
                <a:gd name="T65" fmla="*/ 584 h 592"/>
                <a:gd name="T66" fmla="*/ 27 w 82"/>
                <a:gd name="T67" fmla="*/ 586 h 592"/>
                <a:gd name="T68" fmla="*/ 19 w 82"/>
                <a:gd name="T69" fmla="*/ 564 h 592"/>
                <a:gd name="T70" fmla="*/ 9 w 82"/>
                <a:gd name="T71" fmla="*/ 532 h 592"/>
                <a:gd name="T72" fmla="*/ 7 w 82"/>
                <a:gd name="T73" fmla="*/ 501 h 592"/>
                <a:gd name="T74" fmla="*/ 1 w 82"/>
                <a:gd name="T75" fmla="*/ 475 h 592"/>
                <a:gd name="T76" fmla="*/ 1 w 82"/>
                <a:gd name="T77" fmla="*/ 451 h 592"/>
                <a:gd name="T78" fmla="*/ 9 w 82"/>
                <a:gd name="T79" fmla="*/ 431 h 592"/>
                <a:gd name="T80" fmla="*/ 17 w 82"/>
                <a:gd name="T81" fmla="*/ 407 h 592"/>
                <a:gd name="T82" fmla="*/ 27 w 82"/>
                <a:gd name="T83" fmla="*/ 388 h 592"/>
                <a:gd name="T84" fmla="*/ 30 w 82"/>
                <a:gd name="T85" fmla="*/ 359 h 592"/>
                <a:gd name="T86" fmla="*/ 28 w 82"/>
                <a:gd name="T87" fmla="*/ 338 h 592"/>
                <a:gd name="T88" fmla="*/ 23 w 82"/>
                <a:gd name="T89" fmla="*/ 314 h 592"/>
                <a:gd name="T90" fmla="*/ 11 w 82"/>
                <a:gd name="T91" fmla="*/ 292 h 592"/>
                <a:gd name="T92" fmla="*/ 9 w 82"/>
                <a:gd name="T93" fmla="*/ 266 h 592"/>
                <a:gd name="T94" fmla="*/ 7 w 82"/>
                <a:gd name="T95" fmla="*/ 244 h 592"/>
                <a:gd name="T96" fmla="*/ 1 w 82"/>
                <a:gd name="T97" fmla="*/ 218 h 592"/>
                <a:gd name="T98" fmla="*/ 0 w 82"/>
                <a:gd name="T99" fmla="*/ 196 h 592"/>
                <a:gd name="T100" fmla="*/ 1 w 82"/>
                <a:gd name="T101" fmla="*/ 172 h 592"/>
                <a:gd name="T102" fmla="*/ 7 w 82"/>
                <a:gd name="T103" fmla="*/ 157 h 5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2" h="592">
                  <a:moveTo>
                    <a:pt x="7" y="157"/>
                  </a:moveTo>
                  <a:lnTo>
                    <a:pt x="3" y="148"/>
                  </a:lnTo>
                  <a:lnTo>
                    <a:pt x="3" y="143"/>
                  </a:lnTo>
                  <a:lnTo>
                    <a:pt x="1" y="135"/>
                  </a:lnTo>
                  <a:lnTo>
                    <a:pt x="1" y="126"/>
                  </a:lnTo>
                  <a:lnTo>
                    <a:pt x="1" y="117"/>
                  </a:lnTo>
                  <a:lnTo>
                    <a:pt x="1" y="109"/>
                  </a:lnTo>
                  <a:lnTo>
                    <a:pt x="3" y="100"/>
                  </a:lnTo>
                  <a:lnTo>
                    <a:pt x="3" y="93"/>
                  </a:lnTo>
                  <a:lnTo>
                    <a:pt x="3" y="85"/>
                  </a:lnTo>
                  <a:lnTo>
                    <a:pt x="7" y="76"/>
                  </a:lnTo>
                  <a:lnTo>
                    <a:pt x="9" y="69"/>
                  </a:lnTo>
                  <a:lnTo>
                    <a:pt x="9" y="61"/>
                  </a:lnTo>
                  <a:lnTo>
                    <a:pt x="15" y="52"/>
                  </a:lnTo>
                  <a:lnTo>
                    <a:pt x="17" y="43"/>
                  </a:lnTo>
                  <a:lnTo>
                    <a:pt x="23" y="41"/>
                  </a:lnTo>
                  <a:lnTo>
                    <a:pt x="27" y="37"/>
                  </a:lnTo>
                  <a:lnTo>
                    <a:pt x="32" y="32"/>
                  </a:lnTo>
                  <a:lnTo>
                    <a:pt x="38" y="26"/>
                  </a:lnTo>
                  <a:lnTo>
                    <a:pt x="46" y="21"/>
                  </a:lnTo>
                  <a:lnTo>
                    <a:pt x="54" y="15"/>
                  </a:lnTo>
                  <a:lnTo>
                    <a:pt x="59" y="8"/>
                  </a:lnTo>
                  <a:lnTo>
                    <a:pt x="65" y="4"/>
                  </a:lnTo>
                  <a:lnTo>
                    <a:pt x="73" y="0"/>
                  </a:lnTo>
                  <a:lnTo>
                    <a:pt x="77" y="4"/>
                  </a:lnTo>
                  <a:lnTo>
                    <a:pt x="81" y="8"/>
                  </a:lnTo>
                  <a:lnTo>
                    <a:pt x="81" y="17"/>
                  </a:lnTo>
                  <a:lnTo>
                    <a:pt x="81" y="26"/>
                  </a:lnTo>
                  <a:lnTo>
                    <a:pt x="81" y="37"/>
                  </a:lnTo>
                  <a:lnTo>
                    <a:pt x="77" y="43"/>
                  </a:lnTo>
                  <a:lnTo>
                    <a:pt x="75" y="56"/>
                  </a:lnTo>
                  <a:lnTo>
                    <a:pt x="73" y="65"/>
                  </a:lnTo>
                  <a:lnTo>
                    <a:pt x="69" y="69"/>
                  </a:lnTo>
                  <a:lnTo>
                    <a:pt x="65" y="76"/>
                  </a:lnTo>
                  <a:lnTo>
                    <a:pt x="61" y="82"/>
                  </a:lnTo>
                  <a:lnTo>
                    <a:pt x="55" y="89"/>
                  </a:lnTo>
                  <a:lnTo>
                    <a:pt x="54" y="93"/>
                  </a:lnTo>
                  <a:lnTo>
                    <a:pt x="46" y="100"/>
                  </a:lnTo>
                  <a:lnTo>
                    <a:pt x="40" y="106"/>
                  </a:lnTo>
                  <a:lnTo>
                    <a:pt x="36" y="109"/>
                  </a:lnTo>
                  <a:lnTo>
                    <a:pt x="30" y="117"/>
                  </a:lnTo>
                  <a:lnTo>
                    <a:pt x="28" y="126"/>
                  </a:lnTo>
                  <a:lnTo>
                    <a:pt x="25" y="135"/>
                  </a:lnTo>
                  <a:lnTo>
                    <a:pt x="23" y="141"/>
                  </a:lnTo>
                  <a:lnTo>
                    <a:pt x="19" y="146"/>
                  </a:lnTo>
                  <a:lnTo>
                    <a:pt x="15" y="154"/>
                  </a:lnTo>
                  <a:lnTo>
                    <a:pt x="11" y="163"/>
                  </a:lnTo>
                  <a:lnTo>
                    <a:pt x="9" y="172"/>
                  </a:lnTo>
                  <a:lnTo>
                    <a:pt x="9" y="181"/>
                  </a:lnTo>
                  <a:lnTo>
                    <a:pt x="9" y="187"/>
                  </a:lnTo>
                  <a:lnTo>
                    <a:pt x="9" y="196"/>
                  </a:lnTo>
                  <a:lnTo>
                    <a:pt x="9" y="204"/>
                  </a:lnTo>
                  <a:lnTo>
                    <a:pt x="9" y="213"/>
                  </a:lnTo>
                  <a:lnTo>
                    <a:pt x="9" y="220"/>
                  </a:lnTo>
                  <a:lnTo>
                    <a:pt x="9" y="226"/>
                  </a:lnTo>
                  <a:lnTo>
                    <a:pt x="11" y="235"/>
                  </a:lnTo>
                  <a:lnTo>
                    <a:pt x="15" y="244"/>
                  </a:lnTo>
                  <a:lnTo>
                    <a:pt x="17" y="250"/>
                  </a:lnTo>
                  <a:lnTo>
                    <a:pt x="19" y="259"/>
                  </a:lnTo>
                  <a:lnTo>
                    <a:pt x="23" y="266"/>
                  </a:lnTo>
                  <a:lnTo>
                    <a:pt x="25" y="274"/>
                  </a:lnTo>
                  <a:lnTo>
                    <a:pt x="28" y="283"/>
                  </a:lnTo>
                  <a:lnTo>
                    <a:pt x="30" y="292"/>
                  </a:lnTo>
                  <a:lnTo>
                    <a:pt x="32" y="298"/>
                  </a:lnTo>
                  <a:lnTo>
                    <a:pt x="36" y="305"/>
                  </a:lnTo>
                  <a:lnTo>
                    <a:pt x="38" y="314"/>
                  </a:lnTo>
                  <a:lnTo>
                    <a:pt x="40" y="322"/>
                  </a:lnTo>
                  <a:lnTo>
                    <a:pt x="44" y="331"/>
                  </a:lnTo>
                  <a:lnTo>
                    <a:pt x="46" y="338"/>
                  </a:lnTo>
                  <a:lnTo>
                    <a:pt x="46" y="346"/>
                  </a:lnTo>
                  <a:lnTo>
                    <a:pt x="46" y="355"/>
                  </a:lnTo>
                  <a:lnTo>
                    <a:pt x="46" y="359"/>
                  </a:lnTo>
                  <a:lnTo>
                    <a:pt x="46" y="368"/>
                  </a:lnTo>
                  <a:lnTo>
                    <a:pt x="46" y="379"/>
                  </a:lnTo>
                  <a:lnTo>
                    <a:pt x="44" y="388"/>
                  </a:lnTo>
                  <a:lnTo>
                    <a:pt x="40" y="394"/>
                  </a:lnTo>
                  <a:lnTo>
                    <a:pt x="38" y="403"/>
                  </a:lnTo>
                  <a:lnTo>
                    <a:pt x="36" y="409"/>
                  </a:lnTo>
                  <a:lnTo>
                    <a:pt x="30" y="416"/>
                  </a:lnTo>
                  <a:lnTo>
                    <a:pt x="28" y="423"/>
                  </a:lnTo>
                  <a:lnTo>
                    <a:pt x="27" y="431"/>
                  </a:lnTo>
                  <a:lnTo>
                    <a:pt x="25" y="440"/>
                  </a:lnTo>
                  <a:lnTo>
                    <a:pt x="23" y="449"/>
                  </a:lnTo>
                  <a:lnTo>
                    <a:pt x="23" y="457"/>
                  </a:lnTo>
                  <a:lnTo>
                    <a:pt x="19" y="464"/>
                  </a:lnTo>
                  <a:lnTo>
                    <a:pt x="19" y="473"/>
                  </a:lnTo>
                  <a:lnTo>
                    <a:pt x="19" y="481"/>
                  </a:lnTo>
                  <a:lnTo>
                    <a:pt x="19" y="488"/>
                  </a:lnTo>
                  <a:lnTo>
                    <a:pt x="23" y="497"/>
                  </a:lnTo>
                  <a:lnTo>
                    <a:pt x="23" y="505"/>
                  </a:lnTo>
                  <a:lnTo>
                    <a:pt x="23" y="510"/>
                  </a:lnTo>
                  <a:lnTo>
                    <a:pt x="23" y="519"/>
                  </a:lnTo>
                  <a:lnTo>
                    <a:pt x="23" y="525"/>
                  </a:lnTo>
                  <a:lnTo>
                    <a:pt x="23" y="538"/>
                  </a:lnTo>
                  <a:lnTo>
                    <a:pt x="25" y="547"/>
                  </a:lnTo>
                  <a:lnTo>
                    <a:pt x="25" y="558"/>
                  </a:lnTo>
                  <a:lnTo>
                    <a:pt x="27" y="564"/>
                  </a:lnTo>
                  <a:lnTo>
                    <a:pt x="27" y="575"/>
                  </a:lnTo>
                  <a:lnTo>
                    <a:pt x="27" y="584"/>
                  </a:lnTo>
                  <a:lnTo>
                    <a:pt x="28" y="586"/>
                  </a:lnTo>
                  <a:lnTo>
                    <a:pt x="27" y="591"/>
                  </a:lnTo>
                  <a:lnTo>
                    <a:pt x="27" y="586"/>
                  </a:lnTo>
                  <a:lnTo>
                    <a:pt x="25" y="582"/>
                  </a:lnTo>
                  <a:lnTo>
                    <a:pt x="23" y="573"/>
                  </a:lnTo>
                  <a:lnTo>
                    <a:pt x="19" y="564"/>
                  </a:lnTo>
                  <a:lnTo>
                    <a:pt x="17" y="558"/>
                  </a:lnTo>
                  <a:lnTo>
                    <a:pt x="15" y="543"/>
                  </a:lnTo>
                  <a:lnTo>
                    <a:pt x="9" y="532"/>
                  </a:lnTo>
                  <a:lnTo>
                    <a:pt x="9" y="523"/>
                  </a:lnTo>
                  <a:lnTo>
                    <a:pt x="7" y="510"/>
                  </a:lnTo>
                  <a:lnTo>
                    <a:pt x="7" y="501"/>
                  </a:lnTo>
                  <a:lnTo>
                    <a:pt x="3" y="490"/>
                  </a:lnTo>
                  <a:lnTo>
                    <a:pt x="1" y="484"/>
                  </a:lnTo>
                  <a:lnTo>
                    <a:pt x="1" y="475"/>
                  </a:lnTo>
                  <a:lnTo>
                    <a:pt x="1" y="466"/>
                  </a:lnTo>
                  <a:lnTo>
                    <a:pt x="1" y="457"/>
                  </a:lnTo>
                  <a:lnTo>
                    <a:pt x="1" y="451"/>
                  </a:lnTo>
                  <a:lnTo>
                    <a:pt x="3" y="444"/>
                  </a:lnTo>
                  <a:lnTo>
                    <a:pt x="3" y="440"/>
                  </a:lnTo>
                  <a:lnTo>
                    <a:pt x="9" y="431"/>
                  </a:lnTo>
                  <a:lnTo>
                    <a:pt x="9" y="423"/>
                  </a:lnTo>
                  <a:lnTo>
                    <a:pt x="15" y="414"/>
                  </a:lnTo>
                  <a:lnTo>
                    <a:pt x="17" y="407"/>
                  </a:lnTo>
                  <a:lnTo>
                    <a:pt x="23" y="403"/>
                  </a:lnTo>
                  <a:lnTo>
                    <a:pt x="25" y="394"/>
                  </a:lnTo>
                  <a:lnTo>
                    <a:pt x="27" y="388"/>
                  </a:lnTo>
                  <a:lnTo>
                    <a:pt x="28" y="379"/>
                  </a:lnTo>
                  <a:lnTo>
                    <a:pt x="30" y="368"/>
                  </a:lnTo>
                  <a:lnTo>
                    <a:pt x="30" y="359"/>
                  </a:lnTo>
                  <a:lnTo>
                    <a:pt x="30" y="355"/>
                  </a:lnTo>
                  <a:lnTo>
                    <a:pt x="30" y="346"/>
                  </a:lnTo>
                  <a:lnTo>
                    <a:pt x="28" y="338"/>
                  </a:lnTo>
                  <a:lnTo>
                    <a:pt x="27" y="331"/>
                  </a:lnTo>
                  <a:lnTo>
                    <a:pt x="25" y="322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7" y="298"/>
                  </a:lnTo>
                  <a:lnTo>
                    <a:pt x="11" y="292"/>
                  </a:lnTo>
                  <a:lnTo>
                    <a:pt x="9" y="283"/>
                  </a:lnTo>
                  <a:lnTo>
                    <a:pt x="9" y="274"/>
                  </a:lnTo>
                  <a:lnTo>
                    <a:pt x="9" y="266"/>
                  </a:lnTo>
                  <a:lnTo>
                    <a:pt x="7" y="259"/>
                  </a:lnTo>
                  <a:lnTo>
                    <a:pt x="7" y="250"/>
                  </a:lnTo>
                  <a:lnTo>
                    <a:pt x="7" y="244"/>
                  </a:lnTo>
                  <a:lnTo>
                    <a:pt x="3" y="235"/>
                  </a:lnTo>
                  <a:lnTo>
                    <a:pt x="3" y="224"/>
                  </a:lnTo>
                  <a:lnTo>
                    <a:pt x="1" y="218"/>
                  </a:lnTo>
                  <a:lnTo>
                    <a:pt x="1" y="209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2"/>
                  </a:lnTo>
                  <a:lnTo>
                    <a:pt x="1" y="163"/>
                  </a:lnTo>
                  <a:lnTo>
                    <a:pt x="3" y="159"/>
                  </a:lnTo>
                  <a:lnTo>
                    <a:pt x="7" y="157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76" name="Freeform 22"/>
            <p:cNvSpPr>
              <a:spLocks/>
            </p:cNvSpPr>
            <p:nvPr/>
          </p:nvSpPr>
          <p:spPr bwMode="auto">
            <a:xfrm>
              <a:off x="2041" y="3512"/>
              <a:ext cx="78" cy="125"/>
            </a:xfrm>
            <a:custGeom>
              <a:avLst/>
              <a:gdLst>
                <a:gd name="T0" fmla="*/ 0 w 78"/>
                <a:gd name="T1" fmla="*/ 0 h 125"/>
                <a:gd name="T2" fmla="*/ 1 w 78"/>
                <a:gd name="T3" fmla="*/ 13 h 125"/>
                <a:gd name="T4" fmla="*/ 5 w 78"/>
                <a:gd name="T5" fmla="*/ 23 h 125"/>
                <a:gd name="T6" fmla="*/ 11 w 78"/>
                <a:gd name="T7" fmla="*/ 30 h 125"/>
                <a:gd name="T8" fmla="*/ 15 w 78"/>
                <a:gd name="T9" fmla="*/ 36 h 125"/>
                <a:gd name="T10" fmla="*/ 23 w 78"/>
                <a:gd name="T11" fmla="*/ 45 h 125"/>
                <a:gd name="T12" fmla="*/ 30 w 78"/>
                <a:gd name="T13" fmla="*/ 54 h 125"/>
                <a:gd name="T14" fmla="*/ 36 w 78"/>
                <a:gd name="T15" fmla="*/ 58 h 125"/>
                <a:gd name="T16" fmla="*/ 44 w 78"/>
                <a:gd name="T17" fmla="*/ 63 h 125"/>
                <a:gd name="T18" fmla="*/ 51 w 78"/>
                <a:gd name="T19" fmla="*/ 71 h 125"/>
                <a:gd name="T20" fmla="*/ 59 w 78"/>
                <a:gd name="T21" fmla="*/ 78 h 125"/>
                <a:gd name="T22" fmla="*/ 65 w 78"/>
                <a:gd name="T23" fmla="*/ 89 h 125"/>
                <a:gd name="T24" fmla="*/ 71 w 78"/>
                <a:gd name="T25" fmla="*/ 95 h 125"/>
                <a:gd name="T26" fmla="*/ 73 w 78"/>
                <a:gd name="T27" fmla="*/ 104 h 125"/>
                <a:gd name="T28" fmla="*/ 77 w 78"/>
                <a:gd name="T29" fmla="*/ 115 h 125"/>
                <a:gd name="T30" fmla="*/ 77 w 78"/>
                <a:gd name="T31" fmla="*/ 124 h 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" h="125">
                  <a:moveTo>
                    <a:pt x="0" y="0"/>
                  </a:moveTo>
                  <a:lnTo>
                    <a:pt x="1" y="13"/>
                  </a:lnTo>
                  <a:lnTo>
                    <a:pt x="5" y="23"/>
                  </a:lnTo>
                  <a:lnTo>
                    <a:pt x="11" y="30"/>
                  </a:lnTo>
                  <a:lnTo>
                    <a:pt x="15" y="36"/>
                  </a:lnTo>
                  <a:lnTo>
                    <a:pt x="23" y="45"/>
                  </a:lnTo>
                  <a:lnTo>
                    <a:pt x="30" y="54"/>
                  </a:lnTo>
                  <a:lnTo>
                    <a:pt x="36" y="58"/>
                  </a:lnTo>
                  <a:lnTo>
                    <a:pt x="44" y="63"/>
                  </a:lnTo>
                  <a:lnTo>
                    <a:pt x="51" y="71"/>
                  </a:lnTo>
                  <a:lnTo>
                    <a:pt x="59" y="78"/>
                  </a:lnTo>
                  <a:lnTo>
                    <a:pt x="65" y="89"/>
                  </a:lnTo>
                  <a:lnTo>
                    <a:pt x="71" y="95"/>
                  </a:lnTo>
                  <a:lnTo>
                    <a:pt x="73" y="104"/>
                  </a:lnTo>
                  <a:lnTo>
                    <a:pt x="77" y="115"/>
                  </a:lnTo>
                  <a:lnTo>
                    <a:pt x="77" y="124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77" name="Freeform 23"/>
            <p:cNvSpPr>
              <a:spLocks/>
            </p:cNvSpPr>
            <p:nvPr/>
          </p:nvSpPr>
          <p:spPr bwMode="auto">
            <a:xfrm>
              <a:off x="2047" y="3534"/>
              <a:ext cx="36" cy="103"/>
            </a:xfrm>
            <a:custGeom>
              <a:avLst/>
              <a:gdLst>
                <a:gd name="T0" fmla="*/ 0 w 36"/>
                <a:gd name="T1" fmla="*/ 0 h 103"/>
                <a:gd name="T2" fmla="*/ 1 w 36"/>
                <a:gd name="T3" fmla="*/ 6 h 103"/>
                <a:gd name="T4" fmla="*/ 5 w 36"/>
                <a:gd name="T5" fmla="*/ 15 h 103"/>
                <a:gd name="T6" fmla="*/ 9 w 36"/>
                <a:gd name="T7" fmla="*/ 17 h 103"/>
                <a:gd name="T8" fmla="*/ 13 w 36"/>
                <a:gd name="T9" fmla="*/ 26 h 103"/>
                <a:gd name="T10" fmla="*/ 17 w 36"/>
                <a:gd name="T11" fmla="*/ 32 h 103"/>
                <a:gd name="T12" fmla="*/ 21 w 36"/>
                <a:gd name="T13" fmla="*/ 39 h 103"/>
                <a:gd name="T14" fmla="*/ 23 w 36"/>
                <a:gd name="T15" fmla="*/ 43 h 103"/>
                <a:gd name="T16" fmla="*/ 25 w 36"/>
                <a:gd name="T17" fmla="*/ 52 h 103"/>
                <a:gd name="T18" fmla="*/ 25 w 36"/>
                <a:gd name="T19" fmla="*/ 60 h 103"/>
                <a:gd name="T20" fmla="*/ 25 w 36"/>
                <a:gd name="T21" fmla="*/ 67 h 103"/>
                <a:gd name="T22" fmla="*/ 25 w 36"/>
                <a:gd name="T23" fmla="*/ 73 h 103"/>
                <a:gd name="T24" fmla="*/ 25 w 36"/>
                <a:gd name="T25" fmla="*/ 80 h 103"/>
                <a:gd name="T26" fmla="*/ 29 w 36"/>
                <a:gd name="T27" fmla="*/ 88 h 103"/>
                <a:gd name="T28" fmla="*/ 31 w 36"/>
                <a:gd name="T29" fmla="*/ 97 h 103"/>
                <a:gd name="T30" fmla="*/ 35 w 36"/>
                <a:gd name="T31" fmla="*/ 102 h 10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6" h="103">
                  <a:moveTo>
                    <a:pt x="0" y="0"/>
                  </a:moveTo>
                  <a:lnTo>
                    <a:pt x="1" y="6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3" y="26"/>
                  </a:lnTo>
                  <a:lnTo>
                    <a:pt x="17" y="32"/>
                  </a:lnTo>
                  <a:lnTo>
                    <a:pt x="21" y="39"/>
                  </a:lnTo>
                  <a:lnTo>
                    <a:pt x="23" y="43"/>
                  </a:lnTo>
                  <a:lnTo>
                    <a:pt x="25" y="52"/>
                  </a:lnTo>
                  <a:lnTo>
                    <a:pt x="25" y="60"/>
                  </a:lnTo>
                  <a:lnTo>
                    <a:pt x="25" y="67"/>
                  </a:lnTo>
                  <a:lnTo>
                    <a:pt x="25" y="73"/>
                  </a:lnTo>
                  <a:lnTo>
                    <a:pt x="25" y="80"/>
                  </a:lnTo>
                  <a:lnTo>
                    <a:pt x="29" y="88"/>
                  </a:lnTo>
                  <a:lnTo>
                    <a:pt x="31" y="97"/>
                  </a:lnTo>
                  <a:lnTo>
                    <a:pt x="35" y="102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78" name="Freeform 24"/>
            <p:cNvSpPr>
              <a:spLocks/>
            </p:cNvSpPr>
            <p:nvPr/>
          </p:nvSpPr>
          <p:spPr bwMode="auto">
            <a:xfrm>
              <a:off x="1992" y="3362"/>
              <a:ext cx="36" cy="85"/>
            </a:xfrm>
            <a:custGeom>
              <a:avLst/>
              <a:gdLst>
                <a:gd name="T0" fmla="*/ 35 w 36"/>
                <a:gd name="T1" fmla="*/ 0 h 85"/>
                <a:gd name="T2" fmla="*/ 33 w 36"/>
                <a:gd name="T3" fmla="*/ 6 h 85"/>
                <a:gd name="T4" fmla="*/ 33 w 36"/>
                <a:gd name="T5" fmla="*/ 13 h 85"/>
                <a:gd name="T6" fmla="*/ 31 w 36"/>
                <a:gd name="T7" fmla="*/ 15 h 85"/>
                <a:gd name="T8" fmla="*/ 25 w 36"/>
                <a:gd name="T9" fmla="*/ 22 h 85"/>
                <a:gd name="T10" fmla="*/ 23 w 36"/>
                <a:gd name="T11" fmla="*/ 22 h 85"/>
                <a:gd name="T12" fmla="*/ 19 w 36"/>
                <a:gd name="T13" fmla="*/ 24 h 85"/>
                <a:gd name="T14" fmla="*/ 17 w 36"/>
                <a:gd name="T15" fmla="*/ 28 h 85"/>
                <a:gd name="T16" fmla="*/ 11 w 36"/>
                <a:gd name="T17" fmla="*/ 30 h 85"/>
                <a:gd name="T18" fmla="*/ 9 w 36"/>
                <a:gd name="T19" fmla="*/ 33 h 85"/>
                <a:gd name="T20" fmla="*/ 7 w 36"/>
                <a:gd name="T21" fmla="*/ 39 h 85"/>
                <a:gd name="T22" fmla="*/ 7 w 36"/>
                <a:gd name="T23" fmla="*/ 42 h 85"/>
                <a:gd name="T24" fmla="*/ 3 w 36"/>
                <a:gd name="T25" fmla="*/ 48 h 85"/>
                <a:gd name="T26" fmla="*/ 1 w 36"/>
                <a:gd name="T27" fmla="*/ 55 h 85"/>
                <a:gd name="T28" fmla="*/ 1 w 36"/>
                <a:gd name="T29" fmla="*/ 59 h 85"/>
                <a:gd name="T30" fmla="*/ 1 w 36"/>
                <a:gd name="T31" fmla="*/ 64 h 85"/>
                <a:gd name="T32" fmla="*/ 0 w 36"/>
                <a:gd name="T33" fmla="*/ 70 h 85"/>
                <a:gd name="T34" fmla="*/ 0 w 36"/>
                <a:gd name="T35" fmla="*/ 75 h 85"/>
                <a:gd name="T36" fmla="*/ 0 w 36"/>
                <a:gd name="T37" fmla="*/ 81 h 85"/>
                <a:gd name="T38" fmla="*/ 1 w 36"/>
                <a:gd name="T39" fmla="*/ 84 h 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" h="85">
                  <a:moveTo>
                    <a:pt x="35" y="0"/>
                  </a:moveTo>
                  <a:lnTo>
                    <a:pt x="33" y="6"/>
                  </a:lnTo>
                  <a:lnTo>
                    <a:pt x="33" y="13"/>
                  </a:lnTo>
                  <a:lnTo>
                    <a:pt x="31" y="15"/>
                  </a:lnTo>
                  <a:lnTo>
                    <a:pt x="25" y="22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7" y="28"/>
                  </a:lnTo>
                  <a:lnTo>
                    <a:pt x="11" y="30"/>
                  </a:lnTo>
                  <a:lnTo>
                    <a:pt x="9" y="33"/>
                  </a:lnTo>
                  <a:lnTo>
                    <a:pt x="7" y="39"/>
                  </a:lnTo>
                  <a:lnTo>
                    <a:pt x="7" y="42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1" y="59"/>
                  </a:lnTo>
                  <a:lnTo>
                    <a:pt x="1" y="64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4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79" name="Freeform 25"/>
            <p:cNvSpPr>
              <a:spLocks/>
            </p:cNvSpPr>
            <p:nvPr/>
          </p:nvSpPr>
          <p:spPr bwMode="auto">
            <a:xfrm>
              <a:off x="2062" y="3273"/>
              <a:ext cx="32" cy="64"/>
            </a:xfrm>
            <a:custGeom>
              <a:avLst/>
              <a:gdLst>
                <a:gd name="T0" fmla="*/ 0 w 32"/>
                <a:gd name="T1" fmla="*/ 0 h 64"/>
                <a:gd name="T2" fmla="*/ 0 w 32"/>
                <a:gd name="T3" fmla="*/ 8 h 64"/>
                <a:gd name="T4" fmla="*/ 2 w 32"/>
                <a:gd name="T5" fmla="*/ 13 h 64"/>
                <a:gd name="T6" fmla="*/ 6 w 32"/>
                <a:gd name="T7" fmla="*/ 17 h 64"/>
                <a:gd name="T8" fmla="*/ 10 w 32"/>
                <a:gd name="T9" fmla="*/ 21 h 64"/>
                <a:gd name="T10" fmla="*/ 10 w 32"/>
                <a:gd name="T11" fmla="*/ 28 h 64"/>
                <a:gd name="T12" fmla="*/ 16 w 32"/>
                <a:gd name="T13" fmla="*/ 30 h 64"/>
                <a:gd name="T14" fmla="*/ 20 w 32"/>
                <a:gd name="T15" fmla="*/ 36 h 64"/>
                <a:gd name="T16" fmla="*/ 22 w 32"/>
                <a:gd name="T17" fmla="*/ 41 h 64"/>
                <a:gd name="T18" fmla="*/ 24 w 32"/>
                <a:gd name="T19" fmla="*/ 45 h 64"/>
                <a:gd name="T20" fmla="*/ 28 w 32"/>
                <a:gd name="T21" fmla="*/ 52 h 64"/>
                <a:gd name="T22" fmla="*/ 28 w 32"/>
                <a:gd name="T23" fmla="*/ 56 h 64"/>
                <a:gd name="T24" fmla="*/ 31 w 32"/>
                <a:gd name="T25" fmla="*/ 63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4">
                  <a:moveTo>
                    <a:pt x="0" y="0"/>
                  </a:moveTo>
                  <a:lnTo>
                    <a:pt x="0" y="8"/>
                  </a:lnTo>
                  <a:lnTo>
                    <a:pt x="2" y="13"/>
                  </a:lnTo>
                  <a:lnTo>
                    <a:pt x="6" y="17"/>
                  </a:lnTo>
                  <a:lnTo>
                    <a:pt x="10" y="21"/>
                  </a:lnTo>
                  <a:lnTo>
                    <a:pt x="10" y="28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2" y="41"/>
                  </a:lnTo>
                  <a:lnTo>
                    <a:pt x="24" y="45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31" y="63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80" name="Freeform 26"/>
            <p:cNvSpPr>
              <a:spLocks/>
            </p:cNvSpPr>
            <p:nvPr/>
          </p:nvSpPr>
          <p:spPr bwMode="auto">
            <a:xfrm>
              <a:off x="2004" y="3195"/>
              <a:ext cx="32" cy="57"/>
            </a:xfrm>
            <a:custGeom>
              <a:avLst/>
              <a:gdLst>
                <a:gd name="T0" fmla="*/ 31 w 32"/>
                <a:gd name="T1" fmla="*/ 0 h 57"/>
                <a:gd name="T2" fmla="*/ 31 w 32"/>
                <a:gd name="T3" fmla="*/ 8 h 57"/>
                <a:gd name="T4" fmla="*/ 31 w 32"/>
                <a:gd name="T5" fmla="*/ 15 h 57"/>
                <a:gd name="T6" fmla="*/ 31 w 32"/>
                <a:gd name="T7" fmla="*/ 21 h 57"/>
                <a:gd name="T8" fmla="*/ 24 w 32"/>
                <a:gd name="T9" fmla="*/ 30 h 57"/>
                <a:gd name="T10" fmla="*/ 18 w 32"/>
                <a:gd name="T11" fmla="*/ 32 h 57"/>
                <a:gd name="T12" fmla="*/ 15 w 32"/>
                <a:gd name="T13" fmla="*/ 38 h 57"/>
                <a:gd name="T14" fmla="*/ 12 w 32"/>
                <a:gd name="T15" fmla="*/ 40 h 57"/>
                <a:gd name="T16" fmla="*/ 9 w 32"/>
                <a:gd name="T17" fmla="*/ 45 h 57"/>
                <a:gd name="T18" fmla="*/ 6 w 32"/>
                <a:gd name="T19" fmla="*/ 49 h 57"/>
                <a:gd name="T20" fmla="*/ 0 w 32"/>
                <a:gd name="T21" fmla="*/ 56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57">
                  <a:moveTo>
                    <a:pt x="31" y="0"/>
                  </a:moveTo>
                  <a:lnTo>
                    <a:pt x="31" y="8"/>
                  </a:lnTo>
                  <a:lnTo>
                    <a:pt x="31" y="15"/>
                  </a:lnTo>
                  <a:lnTo>
                    <a:pt x="31" y="21"/>
                  </a:lnTo>
                  <a:lnTo>
                    <a:pt x="24" y="30"/>
                  </a:lnTo>
                  <a:lnTo>
                    <a:pt x="18" y="32"/>
                  </a:lnTo>
                  <a:lnTo>
                    <a:pt x="15" y="38"/>
                  </a:lnTo>
                  <a:lnTo>
                    <a:pt x="12" y="40"/>
                  </a:lnTo>
                  <a:lnTo>
                    <a:pt x="9" y="45"/>
                  </a:lnTo>
                  <a:lnTo>
                    <a:pt x="6" y="49"/>
                  </a:lnTo>
                  <a:lnTo>
                    <a:pt x="0" y="56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81" name="Freeform 27"/>
            <p:cNvSpPr>
              <a:spLocks/>
            </p:cNvSpPr>
            <p:nvPr/>
          </p:nvSpPr>
          <p:spPr bwMode="auto">
            <a:xfrm>
              <a:off x="2026" y="3162"/>
              <a:ext cx="51" cy="36"/>
            </a:xfrm>
            <a:custGeom>
              <a:avLst/>
              <a:gdLst>
                <a:gd name="T0" fmla="*/ 0 w 51"/>
                <a:gd name="T1" fmla="*/ 0 h 36"/>
                <a:gd name="T2" fmla="*/ 0 w 51"/>
                <a:gd name="T3" fmla="*/ 7 h 36"/>
                <a:gd name="T4" fmla="*/ 1 w 51"/>
                <a:gd name="T5" fmla="*/ 10 h 36"/>
                <a:gd name="T6" fmla="*/ 5 w 51"/>
                <a:gd name="T7" fmla="*/ 17 h 36"/>
                <a:gd name="T8" fmla="*/ 7 w 51"/>
                <a:gd name="T9" fmla="*/ 20 h 36"/>
                <a:gd name="T10" fmla="*/ 13 w 51"/>
                <a:gd name="T11" fmla="*/ 25 h 36"/>
                <a:gd name="T12" fmla="*/ 15 w 51"/>
                <a:gd name="T13" fmla="*/ 27 h 36"/>
                <a:gd name="T14" fmla="*/ 19 w 51"/>
                <a:gd name="T15" fmla="*/ 27 h 36"/>
                <a:gd name="T16" fmla="*/ 21 w 51"/>
                <a:gd name="T17" fmla="*/ 27 h 36"/>
                <a:gd name="T18" fmla="*/ 26 w 51"/>
                <a:gd name="T19" fmla="*/ 30 h 36"/>
                <a:gd name="T20" fmla="*/ 28 w 51"/>
                <a:gd name="T21" fmla="*/ 30 h 36"/>
                <a:gd name="T22" fmla="*/ 34 w 51"/>
                <a:gd name="T23" fmla="*/ 30 h 36"/>
                <a:gd name="T24" fmla="*/ 38 w 51"/>
                <a:gd name="T25" fmla="*/ 35 h 36"/>
                <a:gd name="T26" fmla="*/ 42 w 51"/>
                <a:gd name="T27" fmla="*/ 35 h 36"/>
                <a:gd name="T28" fmla="*/ 46 w 51"/>
                <a:gd name="T29" fmla="*/ 35 h 36"/>
                <a:gd name="T30" fmla="*/ 50 w 51"/>
                <a:gd name="T31" fmla="*/ 30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1" h="36">
                  <a:moveTo>
                    <a:pt x="0" y="0"/>
                  </a:moveTo>
                  <a:lnTo>
                    <a:pt x="0" y="7"/>
                  </a:lnTo>
                  <a:lnTo>
                    <a:pt x="1" y="10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13" y="25"/>
                  </a:lnTo>
                  <a:lnTo>
                    <a:pt x="15" y="27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4" y="30"/>
                  </a:lnTo>
                  <a:lnTo>
                    <a:pt x="38" y="35"/>
                  </a:lnTo>
                  <a:lnTo>
                    <a:pt x="42" y="35"/>
                  </a:lnTo>
                  <a:lnTo>
                    <a:pt x="46" y="35"/>
                  </a:lnTo>
                  <a:lnTo>
                    <a:pt x="50" y="3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82" name="Freeform 28"/>
            <p:cNvSpPr>
              <a:spLocks/>
            </p:cNvSpPr>
            <p:nvPr/>
          </p:nvSpPr>
          <p:spPr bwMode="auto">
            <a:xfrm>
              <a:off x="2035" y="3410"/>
              <a:ext cx="50" cy="43"/>
            </a:xfrm>
            <a:custGeom>
              <a:avLst/>
              <a:gdLst>
                <a:gd name="T0" fmla="*/ 0 w 50"/>
                <a:gd name="T1" fmla="*/ 0 h 43"/>
                <a:gd name="T2" fmla="*/ 0 w 50"/>
                <a:gd name="T3" fmla="*/ 6 h 43"/>
                <a:gd name="T4" fmla="*/ 3 w 50"/>
                <a:gd name="T5" fmla="*/ 11 h 43"/>
                <a:gd name="T6" fmla="*/ 7 w 50"/>
                <a:gd name="T7" fmla="*/ 15 h 43"/>
                <a:gd name="T8" fmla="*/ 9 w 50"/>
                <a:gd name="T9" fmla="*/ 22 h 43"/>
                <a:gd name="T10" fmla="*/ 11 w 50"/>
                <a:gd name="T11" fmla="*/ 24 h 43"/>
                <a:gd name="T12" fmla="*/ 17 w 50"/>
                <a:gd name="T13" fmla="*/ 30 h 43"/>
                <a:gd name="T14" fmla="*/ 21 w 50"/>
                <a:gd name="T15" fmla="*/ 33 h 43"/>
                <a:gd name="T16" fmla="*/ 25 w 50"/>
                <a:gd name="T17" fmla="*/ 35 h 43"/>
                <a:gd name="T18" fmla="*/ 29 w 50"/>
                <a:gd name="T19" fmla="*/ 35 h 43"/>
                <a:gd name="T20" fmla="*/ 35 w 50"/>
                <a:gd name="T21" fmla="*/ 39 h 43"/>
                <a:gd name="T22" fmla="*/ 37 w 50"/>
                <a:gd name="T23" fmla="*/ 42 h 43"/>
                <a:gd name="T24" fmla="*/ 43 w 50"/>
                <a:gd name="T25" fmla="*/ 42 h 43"/>
                <a:gd name="T26" fmla="*/ 49 w 50"/>
                <a:gd name="T27" fmla="*/ 42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43">
                  <a:moveTo>
                    <a:pt x="0" y="0"/>
                  </a:moveTo>
                  <a:lnTo>
                    <a:pt x="0" y="6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21" y="33"/>
                  </a:lnTo>
                  <a:lnTo>
                    <a:pt x="25" y="35"/>
                  </a:lnTo>
                  <a:lnTo>
                    <a:pt x="29" y="35"/>
                  </a:lnTo>
                  <a:lnTo>
                    <a:pt x="35" y="39"/>
                  </a:lnTo>
                  <a:lnTo>
                    <a:pt x="37" y="42"/>
                  </a:lnTo>
                  <a:lnTo>
                    <a:pt x="43" y="42"/>
                  </a:lnTo>
                  <a:lnTo>
                    <a:pt x="49" y="42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83" name="Freeform 29"/>
            <p:cNvSpPr>
              <a:spLocks/>
            </p:cNvSpPr>
            <p:nvPr/>
          </p:nvSpPr>
          <p:spPr bwMode="auto">
            <a:xfrm>
              <a:off x="3502" y="2623"/>
              <a:ext cx="447" cy="1100"/>
            </a:xfrm>
            <a:custGeom>
              <a:avLst/>
              <a:gdLst>
                <a:gd name="T0" fmla="*/ 209 w 447"/>
                <a:gd name="T1" fmla="*/ 444 h 1100"/>
                <a:gd name="T2" fmla="*/ 141 w 447"/>
                <a:gd name="T3" fmla="*/ 436 h 1100"/>
                <a:gd name="T4" fmla="*/ 106 w 447"/>
                <a:gd name="T5" fmla="*/ 401 h 1100"/>
                <a:gd name="T6" fmla="*/ 180 w 447"/>
                <a:gd name="T7" fmla="*/ 396 h 1100"/>
                <a:gd name="T8" fmla="*/ 248 w 447"/>
                <a:gd name="T9" fmla="*/ 420 h 1100"/>
                <a:gd name="T10" fmla="*/ 246 w 447"/>
                <a:gd name="T11" fmla="*/ 381 h 1100"/>
                <a:gd name="T12" fmla="*/ 217 w 447"/>
                <a:gd name="T13" fmla="*/ 300 h 1100"/>
                <a:gd name="T14" fmla="*/ 191 w 447"/>
                <a:gd name="T15" fmla="*/ 235 h 1100"/>
                <a:gd name="T16" fmla="*/ 157 w 447"/>
                <a:gd name="T17" fmla="*/ 165 h 1100"/>
                <a:gd name="T18" fmla="*/ 96 w 447"/>
                <a:gd name="T19" fmla="*/ 189 h 1100"/>
                <a:gd name="T20" fmla="*/ 29 w 447"/>
                <a:gd name="T21" fmla="*/ 185 h 1100"/>
                <a:gd name="T22" fmla="*/ 31 w 447"/>
                <a:gd name="T23" fmla="*/ 146 h 1100"/>
                <a:gd name="T24" fmla="*/ 98 w 447"/>
                <a:gd name="T25" fmla="*/ 135 h 1100"/>
                <a:gd name="T26" fmla="*/ 135 w 447"/>
                <a:gd name="T27" fmla="*/ 135 h 1100"/>
                <a:gd name="T28" fmla="*/ 83 w 447"/>
                <a:gd name="T29" fmla="*/ 93 h 1100"/>
                <a:gd name="T30" fmla="*/ 71 w 447"/>
                <a:gd name="T31" fmla="*/ 10 h 1100"/>
                <a:gd name="T32" fmla="*/ 114 w 447"/>
                <a:gd name="T33" fmla="*/ 34 h 1100"/>
                <a:gd name="T34" fmla="*/ 135 w 447"/>
                <a:gd name="T35" fmla="*/ 102 h 1100"/>
                <a:gd name="T36" fmla="*/ 172 w 447"/>
                <a:gd name="T37" fmla="*/ 133 h 1100"/>
                <a:gd name="T38" fmla="*/ 228 w 447"/>
                <a:gd name="T39" fmla="*/ 78 h 1100"/>
                <a:gd name="T40" fmla="*/ 277 w 447"/>
                <a:gd name="T41" fmla="*/ 76 h 1100"/>
                <a:gd name="T42" fmla="*/ 228 w 447"/>
                <a:gd name="T43" fmla="*/ 133 h 1100"/>
                <a:gd name="T44" fmla="*/ 170 w 447"/>
                <a:gd name="T45" fmla="*/ 154 h 1100"/>
                <a:gd name="T46" fmla="*/ 193 w 447"/>
                <a:gd name="T47" fmla="*/ 226 h 1100"/>
                <a:gd name="T48" fmla="*/ 230 w 447"/>
                <a:gd name="T49" fmla="*/ 285 h 1100"/>
                <a:gd name="T50" fmla="*/ 252 w 447"/>
                <a:gd name="T51" fmla="*/ 361 h 1100"/>
                <a:gd name="T52" fmla="*/ 290 w 447"/>
                <a:gd name="T53" fmla="*/ 405 h 1100"/>
                <a:gd name="T54" fmla="*/ 333 w 447"/>
                <a:gd name="T55" fmla="*/ 405 h 1100"/>
                <a:gd name="T56" fmla="*/ 401 w 447"/>
                <a:gd name="T57" fmla="*/ 396 h 1100"/>
                <a:gd name="T58" fmla="*/ 430 w 447"/>
                <a:gd name="T59" fmla="*/ 425 h 1100"/>
                <a:gd name="T60" fmla="*/ 362 w 447"/>
                <a:gd name="T61" fmla="*/ 442 h 1100"/>
                <a:gd name="T62" fmla="*/ 298 w 447"/>
                <a:gd name="T63" fmla="*/ 433 h 1100"/>
                <a:gd name="T64" fmla="*/ 273 w 447"/>
                <a:gd name="T65" fmla="*/ 510 h 1100"/>
                <a:gd name="T66" fmla="*/ 271 w 447"/>
                <a:gd name="T67" fmla="*/ 584 h 1100"/>
                <a:gd name="T68" fmla="*/ 296 w 447"/>
                <a:gd name="T69" fmla="*/ 658 h 1100"/>
                <a:gd name="T70" fmla="*/ 321 w 447"/>
                <a:gd name="T71" fmla="*/ 726 h 1100"/>
                <a:gd name="T72" fmla="*/ 327 w 447"/>
                <a:gd name="T73" fmla="*/ 800 h 1100"/>
                <a:gd name="T74" fmla="*/ 310 w 447"/>
                <a:gd name="T75" fmla="*/ 874 h 1100"/>
                <a:gd name="T76" fmla="*/ 285 w 447"/>
                <a:gd name="T77" fmla="*/ 946 h 1100"/>
                <a:gd name="T78" fmla="*/ 273 w 447"/>
                <a:gd name="T79" fmla="*/ 1022 h 1100"/>
                <a:gd name="T80" fmla="*/ 304 w 447"/>
                <a:gd name="T81" fmla="*/ 1096 h 1100"/>
                <a:gd name="T82" fmla="*/ 285 w 447"/>
                <a:gd name="T83" fmla="*/ 1055 h 1100"/>
                <a:gd name="T84" fmla="*/ 263 w 447"/>
                <a:gd name="T85" fmla="*/ 970 h 1100"/>
                <a:gd name="T86" fmla="*/ 281 w 447"/>
                <a:gd name="T87" fmla="*/ 896 h 1100"/>
                <a:gd name="T88" fmla="*/ 308 w 447"/>
                <a:gd name="T89" fmla="*/ 826 h 1100"/>
                <a:gd name="T90" fmla="*/ 314 w 447"/>
                <a:gd name="T91" fmla="*/ 752 h 1100"/>
                <a:gd name="T92" fmla="*/ 288 w 447"/>
                <a:gd name="T93" fmla="*/ 678 h 1100"/>
                <a:gd name="T94" fmla="*/ 255 w 447"/>
                <a:gd name="T95" fmla="*/ 612 h 1100"/>
                <a:gd name="T96" fmla="*/ 255 w 447"/>
                <a:gd name="T97" fmla="*/ 536 h 1100"/>
                <a:gd name="T98" fmla="*/ 263 w 447"/>
                <a:gd name="T99" fmla="*/ 460 h 11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47" h="1100">
                  <a:moveTo>
                    <a:pt x="261" y="433"/>
                  </a:moveTo>
                  <a:lnTo>
                    <a:pt x="240" y="438"/>
                  </a:lnTo>
                  <a:lnTo>
                    <a:pt x="228" y="442"/>
                  </a:lnTo>
                  <a:lnTo>
                    <a:pt x="209" y="444"/>
                  </a:lnTo>
                  <a:lnTo>
                    <a:pt x="191" y="442"/>
                  </a:lnTo>
                  <a:lnTo>
                    <a:pt x="176" y="438"/>
                  </a:lnTo>
                  <a:lnTo>
                    <a:pt x="159" y="438"/>
                  </a:lnTo>
                  <a:lnTo>
                    <a:pt x="141" y="436"/>
                  </a:lnTo>
                  <a:lnTo>
                    <a:pt x="127" y="433"/>
                  </a:lnTo>
                  <a:lnTo>
                    <a:pt x="106" y="420"/>
                  </a:lnTo>
                  <a:lnTo>
                    <a:pt x="98" y="409"/>
                  </a:lnTo>
                  <a:lnTo>
                    <a:pt x="106" y="401"/>
                  </a:lnTo>
                  <a:lnTo>
                    <a:pt x="129" y="396"/>
                  </a:lnTo>
                  <a:lnTo>
                    <a:pt x="147" y="394"/>
                  </a:lnTo>
                  <a:lnTo>
                    <a:pt x="164" y="394"/>
                  </a:lnTo>
                  <a:lnTo>
                    <a:pt x="180" y="396"/>
                  </a:lnTo>
                  <a:lnTo>
                    <a:pt x="195" y="401"/>
                  </a:lnTo>
                  <a:lnTo>
                    <a:pt x="213" y="405"/>
                  </a:lnTo>
                  <a:lnTo>
                    <a:pt x="230" y="414"/>
                  </a:lnTo>
                  <a:lnTo>
                    <a:pt x="248" y="420"/>
                  </a:lnTo>
                  <a:lnTo>
                    <a:pt x="261" y="425"/>
                  </a:lnTo>
                  <a:lnTo>
                    <a:pt x="261" y="418"/>
                  </a:lnTo>
                  <a:lnTo>
                    <a:pt x="255" y="403"/>
                  </a:lnTo>
                  <a:lnTo>
                    <a:pt x="246" y="381"/>
                  </a:lnTo>
                  <a:lnTo>
                    <a:pt x="234" y="355"/>
                  </a:lnTo>
                  <a:lnTo>
                    <a:pt x="228" y="337"/>
                  </a:lnTo>
                  <a:lnTo>
                    <a:pt x="223" y="316"/>
                  </a:lnTo>
                  <a:lnTo>
                    <a:pt x="217" y="300"/>
                  </a:lnTo>
                  <a:lnTo>
                    <a:pt x="213" y="283"/>
                  </a:lnTo>
                  <a:lnTo>
                    <a:pt x="207" y="268"/>
                  </a:lnTo>
                  <a:lnTo>
                    <a:pt x="201" y="250"/>
                  </a:lnTo>
                  <a:lnTo>
                    <a:pt x="191" y="235"/>
                  </a:lnTo>
                  <a:lnTo>
                    <a:pt x="180" y="218"/>
                  </a:lnTo>
                  <a:lnTo>
                    <a:pt x="176" y="200"/>
                  </a:lnTo>
                  <a:lnTo>
                    <a:pt x="166" y="180"/>
                  </a:lnTo>
                  <a:lnTo>
                    <a:pt x="157" y="165"/>
                  </a:lnTo>
                  <a:lnTo>
                    <a:pt x="143" y="161"/>
                  </a:lnTo>
                  <a:lnTo>
                    <a:pt x="129" y="170"/>
                  </a:lnTo>
                  <a:lnTo>
                    <a:pt x="112" y="185"/>
                  </a:lnTo>
                  <a:lnTo>
                    <a:pt x="96" y="189"/>
                  </a:lnTo>
                  <a:lnTo>
                    <a:pt x="77" y="189"/>
                  </a:lnTo>
                  <a:lnTo>
                    <a:pt x="62" y="187"/>
                  </a:lnTo>
                  <a:lnTo>
                    <a:pt x="44" y="187"/>
                  </a:lnTo>
                  <a:lnTo>
                    <a:pt x="29" y="185"/>
                  </a:lnTo>
                  <a:lnTo>
                    <a:pt x="7" y="174"/>
                  </a:lnTo>
                  <a:lnTo>
                    <a:pt x="0" y="161"/>
                  </a:lnTo>
                  <a:lnTo>
                    <a:pt x="13" y="152"/>
                  </a:lnTo>
                  <a:lnTo>
                    <a:pt x="31" y="146"/>
                  </a:lnTo>
                  <a:lnTo>
                    <a:pt x="46" y="141"/>
                  </a:lnTo>
                  <a:lnTo>
                    <a:pt x="65" y="137"/>
                  </a:lnTo>
                  <a:lnTo>
                    <a:pt x="81" y="133"/>
                  </a:lnTo>
                  <a:lnTo>
                    <a:pt x="98" y="135"/>
                  </a:lnTo>
                  <a:lnTo>
                    <a:pt x="118" y="146"/>
                  </a:lnTo>
                  <a:lnTo>
                    <a:pt x="135" y="157"/>
                  </a:lnTo>
                  <a:lnTo>
                    <a:pt x="141" y="154"/>
                  </a:lnTo>
                  <a:lnTo>
                    <a:pt x="135" y="135"/>
                  </a:lnTo>
                  <a:lnTo>
                    <a:pt x="122" y="124"/>
                  </a:lnTo>
                  <a:lnTo>
                    <a:pt x="104" y="117"/>
                  </a:lnTo>
                  <a:lnTo>
                    <a:pt x="91" y="109"/>
                  </a:lnTo>
                  <a:lnTo>
                    <a:pt x="83" y="93"/>
                  </a:lnTo>
                  <a:lnTo>
                    <a:pt x="75" y="76"/>
                  </a:lnTo>
                  <a:lnTo>
                    <a:pt x="73" y="54"/>
                  </a:lnTo>
                  <a:lnTo>
                    <a:pt x="71" y="37"/>
                  </a:lnTo>
                  <a:lnTo>
                    <a:pt x="71" y="10"/>
                  </a:lnTo>
                  <a:lnTo>
                    <a:pt x="73" y="0"/>
                  </a:lnTo>
                  <a:lnTo>
                    <a:pt x="89" y="2"/>
                  </a:lnTo>
                  <a:lnTo>
                    <a:pt x="102" y="17"/>
                  </a:lnTo>
                  <a:lnTo>
                    <a:pt x="114" y="34"/>
                  </a:lnTo>
                  <a:lnTo>
                    <a:pt x="122" y="50"/>
                  </a:lnTo>
                  <a:lnTo>
                    <a:pt x="127" y="69"/>
                  </a:lnTo>
                  <a:lnTo>
                    <a:pt x="133" y="85"/>
                  </a:lnTo>
                  <a:lnTo>
                    <a:pt x="135" y="102"/>
                  </a:lnTo>
                  <a:lnTo>
                    <a:pt x="143" y="119"/>
                  </a:lnTo>
                  <a:lnTo>
                    <a:pt x="151" y="137"/>
                  </a:lnTo>
                  <a:lnTo>
                    <a:pt x="164" y="146"/>
                  </a:lnTo>
                  <a:lnTo>
                    <a:pt x="172" y="133"/>
                  </a:lnTo>
                  <a:lnTo>
                    <a:pt x="180" y="109"/>
                  </a:lnTo>
                  <a:lnTo>
                    <a:pt x="195" y="93"/>
                  </a:lnTo>
                  <a:lnTo>
                    <a:pt x="209" y="82"/>
                  </a:lnTo>
                  <a:lnTo>
                    <a:pt x="228" y="78"/>
                  </a:lnTo>
                  <a:lnTo>
                    <a:pt x="240" y="71"/>
                  </a:lnTo>
                  <a:lnTo>
                    <a:pt x="261" y="63"/>
                  </a:lnTo>
                  <a:lnTo>
                    <a:pt x="275" y="63"/>
                  </a:lnTo>
                  <a:lnTo>
                    <a:pt x="277" y="76"/>
                  </a:lnTo>
                  <a:lnTo>
                    <a:pt x="271" y="93"/>
                  </a:lnTo>
                  <a:lnTo>
                    <a:pt x="255" y="111"/>
                  </a:lnTo>
                  <a:lnTo>
                    <a:pt x="240" y="119"/>
                  </a:lnTo>
                  <a:lnTo>
                    <a:pt x="228" y="133"/>
                  </a:lnTo>
                  <a:lnTo>
                    <a:pt x="213" y="135"/>
                  </a:lnTo>
                  <a:lnTo>
                    <a:pt x="193" y="135"/>
                  </a:lnTo>
                  <a:lnTo>
                    <a:pt x="178" y="141"/>
                  </a:lnTo>
                  <a:lnTo>
                    <a:pt x="170" y="154"/>
                  </a:lnTo>
                  <a:lnTo>
                    <a:pt x="170" y="176"/>
                  </a:lnTo>
                  <a:lnTo>
                    <a:pt x="176" y="194"/>
                  </a:lnTo>
                  <a:lnTo>
                    <a:pt x="184" y="209"/>
                  </a:lnTo>
                  <a:lnTo>
                    <a:pt x="193" y="226"/>
                  </a:lnTo>
                  <a:lnTo>
                    <a:pt x="205" y="242"/>
                  </a:lnTo>
                  <a:lnTo>
                    <a:pt x="215" y="255"/>
                  </a:lnTo>
                  <a:lnTo>
                    <a:pt x="224" y="270"/>
                  </a:lnTo>
                  <a:lnTo>
                    <a:pt x="230" y="285"/>
                  </a:lnTo>
                  <a:lnTo>
                    <a:pt x="238" y="303"/>
                  </a:lnTo>
                  <a:lnTo>
                    <a:pt x="240" y="318"/>
                  </a:lnTo>
                  <a:lnTo>
                    <a:pt x="246" y="342"/>
                  </a:lnTo>
                  <a:lnTo>
                    <a:pt x="252" y="361"/>
                  </a:lnTo>
                  <a:lnTo>
                    <a:pt x="255" y="388"/>
                  </a:lnTo>
                  <a:lnTo>
                    <a:pt x="263" y="405"/>
                  </a:lnTo>
                  <a:lnTo>
                    <a:pt x="275" y="409"/>
                  </a:lnTo>
                  <a:lnTo>
                    <a:pt x="290" y="405"/>
                  </a:lnTo>
                  <a:lnTo>
                    <a:pt x="306" y="414"/>
                  </a:lnTo>
                  <a:lnTo>
                    <a:pt x="318" y="401"/>
                  </a:lnTo>
                  <a:lnTo>
                    <a:pt x="318" y="414"/>
                  </a:lnTo>
                  <a:lnTo>
                    <a:pt x="333" y="405"/>
                  </a:lnTo>
                  <a:lnTo>
                    <a:pt x="354" y="392"/>
                  </a:lnTo>
                  <a:lnTo>
                    <a:pt x="370" y="392"/>
                  </a:lnTo>
                  <a:lnTo>
                    <a:pt x="385" y="394"/>
                  </a:lnTo>
                  <a:lnTo>
                    <a:pt x="401" y="396"/>
                  </a:lnTo>
                  <a:lnTo>
                    <a:pt x="418" y="403"/>
                  </a:lnTo>
                  <a:lnTo>
                    <a:pt x="440" y="405"/>
                  </a:lnTo>
                  <a:lnTo>
                    <a:pt x="446" y="412"/>
                  </a:lnTo>
                  <a:lnTo>
                    <a:pt x="430" y="425"/>
                  </a:lnTo>
                  <a:lnTo>
                    <a:pt x="411" y="436"/>
                  </a:lnTo>
                  <a:lnTo>
                    <a:pt x="393" y="438"/>
                  </a:lnTo>
                  <a:lnTo>
                    <a:pt x="378" y="442"/>
                  </a:lnTo>
                  <a:lnTo>
                    <a:pt x="362" y="442"/>
                  </a:lnTo>
                  <a:lnTo>
                    <a:pt x="343" y="438"/>
                  </a:lnTo>
                  <a:lnTo>
                    <a:pt x="325" y="433"/>
                  </a:lnTo>
                  <a:lnTo>
                    <a:pt x="310" y="427"/>
                  </a:lnTo>
                  <a:lnTo>
                    <a:pt x="298" y="433"/>
                  </a:lnTo>
                  <a:lnTo>
                    <a:pt x="288" y="451"/>
                  </a:lnTo>
                  <a:lnTo>
                    <a:pt x="283" y="471"/>
                  </a:lnTo>
                  <a:lnTo>
                    <a:pt x="277" y="494"/>
                  </a:lnTo>
                  <a:lnTo>
                    <a:pt x="273" y="510"/>
                  </a:lnTo>
                  <a:lnTo>
                    <a:pt x="269" y="529"/>
                  </a:lnTo>
                  <a:lnTo>
                    <a:pt x="267" y="547"/>
                  </a:lnTo>
                  <a:lnTo>
                    <a:pt x="269" y="564"/>
                  </a:lnTo>
                  <a:lnTo>
                    <a:pt x="271" y="584"/>
                  </a:lnTo>
                  <a:lnTo>
                    <a:pt x="273" y="604"/>
                  </a:lnTo>
                  <a:lnTo>
                    <a:pt x="281" y="619"/>
                  </a:lnTo>
                  <a:lnTo>
                    <a:pt x="288" y="638"/>
                  </a:lnTo>
                  <a:lnTo>
                    <a:pt x="296" y="658"/>
                  </a:lnTo>
                  <a:lnTo>
                    <a:pt x="304" y="671"/>
                  </a:lnTo>
                  <a:lnTo>
                    <a:pt x="310" y="691"/>
                  </a:lnTo>
                  <a:lnTo>
                    <a:pt x="318" y="710"/>
                  </a:lnTo>
                  <a:lnTo>
                    <a:pt x="321" y="726"/>
                  </a:lnTo>
                  <a:lnTo>
                    <a:pt x="327" y="745"/>
                  </a:lnTo>
                  <a:lnTo>
                    <a:pt x="329" y="763"/>
                  </a:lnTo>
                  <a:lnTo>
                    <a:pt x="329" y="780"/>
                  </a:lnTo>
                  <a:lnTo>
                    <a:pt x="327" y="800"/>
                  </a:lnTo>
                  <a:lnTo>
                    <a:pt x="325" y="822"/>
                  </a:lnTo>
                  <a:lnTo>
                    <a:pt x="319" y="837"/>
                  </a:lnTo>
                  <a:lnTo>
                    <a:pt x="314" y="859"/>
                  </a:lnTo>
                  <a:lnTo>
                    <a:pt x="310" y="874"/>
                  </a:lnTo>
                  <a:lnTo>
                    <a:pt x="304" y="894"/>
                  </a:lnTo>
                  <a:lnTo>
                    <a:pt x="298" y="911"/>
                  </a:lnTo>
                  <a:lnTo>
                    <a:pt x="290" y="926"/>
                  </a:lnTo>
                  <a:lnTo>
                    <a:pt x="285" y="946"/>
                  </a:lnTo>
                  <a:lnTo>
                    <a:pt x="281" y="963"/>
                  </a:lnTo>
                  <a:lnTo>
                    <a:pt x="275" y="981"/>
                  </a:lnTo>
                  <a:lnTo>
                    <a:pt x="273" y="1000"/>
                  </a:lnTo>
                  <a:lnTo>
                    <a:pt x="273" y="1022"/>
                  </a:lnTo>
                  <a:lnTo>
                    <a:pt x="275" y="1042"/>
                  </a:lnTo>
                  <a:lnTo>
                    <a:pt x="283" y="1064"/>
                  </a:lnTo>
                  <a:lnTo>
                    <a:pt x="296" y="1081"/>
                  </a:lnTo>
                  <a:lnTo>
                    <a:pt x="304" y="1096"/>
                  </a:lnTo>
                  <a:lnTo>
                    <a:pt x="308" y="1099"/>
                  </a:lnTo>
                  <a:lnTo>
                    <a:pt x="304" y="1090"/>
                  </a:lnTo>
                  <a:lnTo>
                    <a:pt x="296" y="1077"/>
                  </a:lnTo>
                  <a:lnTo>
                    <a:pt x="285" y="1055"/>
                  </a:lnTo>
                  <a:lnTo>
                    <a:pt x="273" y="1033"/>
                  </a:lnTo>
                  <a:lnTo>
                    <a:pt x="269" y="1011"/>
                  </a:lnTo>
                  <a:lnTo>
                    <a:pt x="263" y="987"/>
                  </a:lnTo>
                  <a:lnTo>
                    <a:pt x="263" y="970"/>
                  </a:lnTo>
                  <a:lnTo>
                    <a:pt x="267" y="950"/>
                  </a:lnTo>
                  <a:lnTo>
                    <a:pt x="271" y="931"/>
                  </a:lnTo>
                  <a:lnTo>
                    <a:pt x="273" y="913"/>
                  </a:lnTo>
                  <a:lnTo>
                    <a:pt x="281" y="896"/>
                  </a:lnTo>
                  <a:lnTo>
                    <a:pt x="288" y="876"/>
                  </a:lnTo>
                  <a:lnTo>
                    <a:pt x="296" y="863"/>
                  </a:lnTo>
                  <a:lnTo>
                    <a:pt x="304" y="843"/>
                  </a:lnTo>
                  <a:lnTo>
                    <a:pt x="308" y="826"/>
                  </a:lnTo>
                  <a:lnTo>
                    <a:pt x="310" y="808"/>
                  </a:lnTo>
                  <a:lnTo>
                    <a:pt x="312" y="787"/>
                  </a:lnTo>
                  <a:lnTo>
                    <a:pt x="314" y="769"/>
                  </a:lnTo>
                  <a:lnTo>
                    <a:pt x="314" y="752"/>
                  </a:lnTo>
                  <a:lnTo>
                    <a:pt x="310" y="728"/>
                  </a:lnTo>
                  <a:lnTo>
                    <a:pt x="306" y="713"/>
                  </a:lnTo>
                  <a:lnTo>
                    <a:pt x="298" y="695"/>
                  </a:lnTo>
                  <a:lnTo>
                    <a:pt x="288" y="678"/>
                  </a:lnTo>
                  <a:lnTo>
                    <a:pt x="277" y="662"/>
                  </a:lnTo>
                  <a:lnTo>
                    <a:pt x="271" y="647"/>
                  </a:lnTo>
                  <a:lnTo>
                    <a:pt x="263" y="630"/>
                  </a:lnTo>
                  <a:lnTo>
                    <a:pt x="255" y="612"/>
                  </a:lnTo>
                  <a:lnTo>
                    <a:pt x="254" y="595"/>
                  </a:lnTo>
                  <a:lnTo>
                    <a:pt x="252" y="571"/>
                  </a:lnTo>
                  <a:lnTo>
                    <a:pt x="254" y="556"/>
                  </a:lnTo>
                  <a:lnTo>
                    <a:pt x="255" y="536"/>
                  </a:lnTo>
                  <a:lnTo>
                    <a:pt x="259" y="516"/>
                  </a:lnTo>
                  <a:lnTo>
                    <a:pt x="261" y="499"/>
                  </a:lnTo>
                  <a:lnTo>
                    <a:pt x="267" y="479"/>
                  </a:lnTo>
                  <a:lnTo>
                    <a:pt x="263" y="460"/>
                  </a:lnTo>
                  <a:lnTo>
                    <a:pt x="261" y="442"/>
                  </a:lnTo>
                  <a:lnTo>
                    <a:pt x="261" y="433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84" name="Freeform 30"/>
            <p:cNvSpPr>
              <a:spLocks/>
            </p:cNvSpPr>
            <p:nvPr/>
          </p:nvSpPr>
          <p:spPr bwMode="auto">
            <a:xfrm>
              <a:off x="3690" y="3195"/>
              <a:ext cx="67" cy="121"/>
            </a:xfrm>
            <a:custGeom>
              <a:avLst/>
              <a:gdLst>
                <a:gd name="T0" fmla="*/ 66 w 67"/>
                <a:gd name="T1" fmla="*/ 0 h 121"/>
                <a:gd name="T2" fmla="*/ 60 w 67"/>
                <a:gd name="T3" fmla="*/ 6 h 121"/>
                <a:gd name="T4" fmla="*/ 58 w 67"/>
                <a:gd name="T5" fmla="*/ 15 h 121"/>
                <a:gd name="T6" fmla="*/ 52 w 67"/>
                <a:gd name="T7" fmla="*/ 21 h 121"/>
                <a:gd name="T8" fmla="*/ 50 w 67"/>
                <a:gd name="T9" fmla="*/ 26 h 121"/>
                <a:gd name="T10" fmla="*/ 42 w 67"/>
                <a:gd name="T11" fmla="*/ 32 h 121"/>
                <a:gd name="T12" fmla="*/ 40 w 67"/>
                <a:gd name="T13" fmla="*/ 34 h 121"/>
                <a:gd name="T14" fmla="*/ 34 w 67"/>
                <a:gd name="T15" fmla="*/ 39 h 121"/>
                <a:gd name="T16" fmla="*/ 27 w 67"/>
                <a:gd name="T17" fmla="*/ 41 h 121"/>
                <a:gd name="T18" fmla="*/ 21 w 67"/>
                <a:gd name="T19" fmla="*/ 48 h 121"/>
                <a:gd name="T20" fmla="*/ 19 w 67"/>
                <a:gd name="T21" fmla="*/ 56 h 121"/>
                <a:gd name="T22" fmla="*/ 15 w 67"/>
                <a:gd name="T23" fmla="*/ 63 h 121"/>
                <a:gd name="T24" fmla="*/ 11 w 67"/>
                <a:gd name="T25" fmla="*/ 72 h 121"/>
                <a:gd name="T26" fmla="*/ 7 w 67"/>
                <a:gd name="T27" fmla="*/ 76 h 121"/>
                <a:gd name="T28" fmla="*/ 5 w 67"/>
                <a:gd name="T29" fmla="*/ 82 h 121"/>
                <a:gd name="T30" fmla="*/ 3 w 67"/>
                <a:gd name="T31" fmla="*/ 91 h 121"/>
                <a:gd name="T32" fmla="*/ 0 w 67"/>
                <a:gd name="T33" fmla="*/ 98 h 121"/>
                <a:gd name="T34" fmla="*/ 0 w 67"/>
                <a:gd name="T35" fmla="*/ 106 h 121"/>
                <a:gd name="T36" fmla="*/ 0 w 67"/>
                <a:gd name="T37" fmla="*/ 115 h 121"/>
                <a:gd name="T38" fmla="*/ 0 w 67"/>
                <a:gd name="T39" fmla="*/ 120 h 1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7" h="121">
                  <a:moveTo>
                    <a:pt x="66" y="0"/>
                  </a:moveTo>
                  <a:lnTo>
                    <a:pt x="60" y="6"/>
                  </a:lnTo>
                  <a:lnTo>
                    <a:pt x="58" y="15"/>
                  </a:lnTo>
                  <a:lnTo>
                    <a:pt x="52" y="21"/>
                  </a:lnTo>
                  <a:lnTo>
                    <a:pt x="50" y="26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34" y="39"/>
                  </a:lnTo>
                  <a:lnTo>
                    <a:pt x="27" y="41"/>
                  </a:lnTo>
                  <a:lnTo>
                    <a:pt x="21" y="48"/>
                  </a:lnTo>
                  <a:lnTo>
                    <a:pt x="19" y="56"/>
                  </a:lnTo>
                  <a:lnTo>
                    <a:pt x="15" y="63"/>
                  </a:lnTo>
                  <a:lnTo>
                    <a:pt x="11" y="72"/>
                  </a:lnTo>
                  <a:lnTo>
                    <a:pt x="7" y="76"/>
                  </a:lnTo>
                  <a:lnTo>
                    <a:pt x="5" y="82"/>
                  </a:lnTo>
                  <a:lnTo>
                    <a:pt x="3" y="91"/>
                  </a:lnTo>
                  <a:lnTo>
                    <a:pt x="0" y="98"/>
                  </a:lnTo>
                  <a:lnTo>
                    <a:pt x="0" y="106"/>
                  </a:lnTo>
                  <a:lnTo>
                    <a:pt x="0" y="115"/>
                  </a:lnTo>
                  <a:lnTo>
                    <a:pt x="0" y="12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85" name="Freeform 31"/>
            <p:cNvSpPr>
              <a:spLocks/>
            </p:cNvSpPr>
            <p:nvPr/>
          </p:nvSpPr>
          <p:spPr bwMode="auto">
            <a:xfrm>
              <a:off x="3700" y="3267"/>
              <a:ext cx="33" cy="36"/>
            </a:xfrm>
            <a:custGeom>
              <a:avLst/>
              <a:gdLst>
                <a:gd name="T0" fmla="*/ 8 w 33"/>
                <a:gd name="T1" fmla="*/ 0 h 36"/>
                <a:gd name="T2" fmla="*/ 0 w 33"/>
                <a:gd name="T3" fmla="*/ 6 h 36"/>
                <a:gd name="T4" fmla="*/ 0 w 33"/>
                <a:gd name="T5" fmla="*/ 10 h 36"/>
                <a:gd name="T6" fmla="*/ 8 w 33"/>
                <a:gd name="T7" fmla="*/ 17 h 36"/>
                <a:gd name="T8" fmla="*/ 8 w 33"/>
                <a:gd name="T9" fmla="*/ 24 h 36"/>
                <a:gd name="T10" fmla="*/ 16 w 33"/>
                <a:gd name="T11" fmla="*/ 26 h 36"/>
                <a:gd name="T12" fmla="*/ 16 w 33"/>
                <a:gd name="T13" fmla="*/ 32 h 36"/>
                <a:gd name="T14" fmla="*/ 32 w 33"/>
                <a:gd name="T15" fmla="*/ 35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36">
                  <a:moveTo>
                    <a:pt x="8" y="0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8" y="17"/>
                  </a:lnTo>
                  <a:lnTo>
                    <a:pt x="8" y="24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32" y="35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86" name="Freeform 32"/>
            <p:cNvSpPr>
              <a:spLocks/>
            </p:cNvSpPr>
            <p:nvPr/>
          </p:nvSpPr>
          <p:spPr bwMode="auto">
            <a:xfrm>
              <a:off x="3774" y="3123"/>
              <a:ext cx="122" cy="99"/>
            </a:xfrm>
            <a:custGeom>
              <a:avLst/>
              <a:gdLst>
                <a:gd name="T0" fmla="*/ 0 w 122"/>
                <a:gd name="T1" fmla="*/ 0 h 99"/>
                <a:gd name="T2" fmla="*/ 0 w 122"/>
                <a:gd name="T3" fmla="*/ 8 h 99"/>
                <a:gd name="T4" fmla="*/ 0 w 122"/>
                <a:gd name="T5" fmla="*/ 10 h 99"/>
                <a:gd name="T6" fmla="*/ 0 w 122"/>
                <a:gd name="T7" fmla="*/ 17 h 99"/>
                <a:gd name="T8" fmla="*/ 1 w 122"/>
                <a:gd name="T9" fmla="*/ 21 h 99"/>
                <a:gd name="T10" fmla="*/ 1 w 122"/>
                <a:gd name="T11" fmla="*/ 28 h 99"/>
                <a:gd name="T12" fmla="*/ 3 w 122"/>
                <a:gd name="T13" fmla="*/ 32 h 99"/>
                <a:gd name="T14" fmla="*/ 7 w 122"/>
                <a:gd name="T15" fmla="*/ 34 h 99"/>
                <a:gd name="T16" fmla="*/ 9 w 122"/>
                <a:gd name="T17" fmla="*/ 39 h 99"/>
                <a:gd name="T18" fmla="*/ 11 w 122"/>
                <a:gd name="T19" fmla="*/ 45 h 99"/>
                <a:gd name="T20" fmla="*/ 17 w 122"/>
                <a:gd name="T21" fmla="*/ 47 h 99"/>
                <a:gd name="T22" fmla="*/ 19 w 122"/>
                <a:gd name="T23" fmla="*/ 52 h 99"/>
                <a:gd name="T24" fmla="*/ 25 w 122"/>
                <a:gd name="T25" fmla="*/ 54 h 99"/>
                <a:gd name="T26" fmla="*/ 31 w 122"/>
                <a:gd name="T27" fmla="*/ 56 h 99"/>
                <a:gd name="T28" fmla="*/ 35 w 122"/>
                <a:gd name="T29" fmla="*/ 56 h 99"/>
                <a:gd name="T30" fmla="*/ 39 w 122"/>
                <a:gd name="T31" fmla="*/ 60 h 99"/>
                <a:gd name="T32" fmla="*/ 44 w 122"/>
                <a:gd name="T33" fmla="*/ 60 h 99"/>
                <a:gd name="T34" fmla="*/ 46 w 122"/>
                <a:gd name="T35" fmla="*/ 60 h 99"/>
                <a:gd name="T36" fmla="*/ 52 w 122"/>
                <a:gd name="T37" fmla="*/ 60 h 99"/>
                <a:gd name="T38" fmla="*/ 56 w 122"/>
                <a:gd name="T39" fmla="*/ 60 h 99"/>
                <a:gd name="T40" fmla="*/ 62 w 122"/>
                <a:gd name="T41" fmla="*/ 63 h 99"/>
                <a:gd name="T42" fmla="*/ 68 w 122"/>
                <a:gd name="T43" fmla="*/ 63 h 99"/>
                <a:gd name="T44" fmla="*/ 70 w 122"/>
                <a:gd name="T45" fmla="*/ 63 h 99"/>
                <a:gd name="T46" fmla="*/ 76 w 122"/>
                <a:gd name="T47" fmla="*/ 65 h 99"/>
                <a:gd name="T48" fmla="*/ 81 w 122"/>
                <a:gd name="T49" fmla="*/ 65 h 99"/>
                <a:gd name="T50" fmla="*/ 85 w 122"/>
                <a:gd name="T51" fmla="*/ 69 h 99"/>
                <a:gd name="T52" fmla="*/ 91 w 122"/>
                <a:gd name="T53" fmla="*/ 71 h 99"/>
                <a:gd name="T54" fmla="*/ 93 w 122"/>
                <a:gd name="T55" fmla="*/ 71 h 99"/>
                <a:gd name="T56" fmla="*/ 97 w 122"/>
                <a:gd name="T57" fmla="*/ 76 h 99"/>
                <a:gd name="T58" fmla="*/ 101 w 122"/>
                <a:gd name="T59" fmla="*/ 78 h 99"/>
                <a:gd name="T60" fmla="*/ 105 w 122"/>
                <a:gd name="T61" fmla="*/ 84 h 99"/>
                <a:gd name="T62" fmla="*/ 107 w 122"/>
                <a:gd name="T63" fmla="*/ 87 h 99"/>
                <a:gd name="T64" fmla="*/ 113 w 122"/>
                <a:gd name="T65" fmla="*/ 89 h 99"/>
                <a:gd name="T66" fmla="*/ 115 w 122"/>
                <a:gd name="T67" fmla="*/ 95 h 99"/>
                <a:gd name="T68" fmla="*/ 121 w 122"/>
                <a:gd name="T69" fmla="*/ 98 h 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2" h="99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1" y="28"/>
                  </a:lnTo>
                  <a:lnTo>
                    <a:pt x="3" y="32"/>
                  </a:lnTo>
                  <a:lnTo>
                    <a:pt x="7" y="34"/>
                  </a:lnTo>
                  <a:lnTo>
                    <a:pt x="9" y="39"/>
                  </a:lnTo>
                  <a:lnTo>
                    <a:pt x="11" y="45"/>
                  </a:lnTo>
                  <a:lnTo>
                    <a:pt x="17" y="47"/>
                  </a:lnTo>
                  <a:lnTo>
                    <a:pt x="19" y="52"/>
                  </a:lnTo>
                  <a:lnTo>
                    <a:pt x="25" y="54"/>
                  </a:lnTo>
                  <a:lnTo>
                    <a:pt x="31" y="56"/>
                  </a:lnTo>
                  <a:lnTo>
                    <a:pt x="35" y="56"/>
                  </a:lnTo>
                  <a:lnTo>
                    <a:pt x="39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62" y="63"/>
                  </a:lnTo>
                  <a:lnTo>
                    <a:pt x="68" y="63"/>
                  </a:lnTo>
                  <a:lnTo>
                    <a:pt x="70" y="63"/>
                  </a:lnTo>
                  <a:lnTo>
                    <a:pt x="76" y="65"/>
                  </a:lnTo>
                  <a:lnTo>
                    <a:pt x="81" y="65"/>
                  </a:lnTo>
                  <a:lnTo>
                    <a:pt x="85" y="69"/>
                  </a:lnTo>
                  <a:lnTo>
                    <a:pt x="91" y="71"/>
                  </a:lnTo>
                  <a:lnTo>
                    <a:pt x="93" y="71"/>
                  </a:lnTo>
                  <a:lnTo>
                    <a:pt x="97" y="76"/>
                  </a:lnTo>
                  <a:lnTo>
                    <a:pt x="101" y="78"/>
                  </a:lnTo>
                  <a:lnTo>
                    <a:pt x="105" y="84"/>
                  </a:lnTo>
                  <a:lnTo>
                    <a:pt x="107" y="87"/>
                  </a:lnTo>
                  <a:lnTo>
                    <a:pt x="113" y="89"/>
                  </a:lnTo>
                  <a:lnTo>
                    <a:pt x="115" y="95"/>
                  </a:lnTo>
                  <a:lnTo>
                    <a:pt x="121" y="98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87" name="Freeform 33"/>
            <p:cNvSpPr>
              <a:spLocks/>
            </p:cNvSpPr>
            <p:nvPr/>
          </p:nvSpPr>
          <p:spPr bwMode="auto">
            <a:xfrm>
              <a:off x="3831" y="3378"/>
              <a:ext cx="56" cy="151"/>
            </a:xfrm>
            <a:custGeom>
              <a:avLst/>
              <a:gdLst>
                <a:gd name="T0" fmla="*/ 0 w 56"/>
                <a:gd name="T1" fmla="*/ 0 h 151"/>
                <a:gd name="T2" fmla="*/ 0 w 56"/>
                <a:gd name="T3" fmla="*/ 8 h 151"/>
                <a:gd name="T4" fmla="*/ 5 w 56"/>
                <a:gd name="T5" fmla="*/ 17 h 151"/>
                <a:gd name="T6" fmla="*/ 7 w 56"/>
                <a:gd name="T7" fmla="*/ 30 h 151"/>
                <a:gd name="T8" fmla="*/ 13 w 56"/>
                <a:gd name="T9" fmla="*/ 39 h 151"/>
                <a:gd name="T10" fmla="*/ 17 w 56"/>
                <a:gd name="T11" fmla="*/ 47 h 151"/>
                <a:gd name="T12" fmla="*/ 24 w 56"/>
                <a:gd name="T13" fmla="*/ 56 h 151"/>
                <a:gd name="T14" fmla="*/ 28 w 56"/>
                <a:gd name="T15" fmla="*/ 65 h 151"/>
                <a:gd name="T16" fmla="*/ 36 w 56"/>
                <a:gd name="T17" fmla="*/ 71 h 151"/>
                <a:gd name="T18" fmla="*/ 41 w 56"/>
                <a:gd name="T19" fmla="*/ 80 h 151"/>
                <a:gd name="T20" fmla="*/ 47 w 56"/>
                <a:gd name="T21" fmla="*/ 89 h 151"/>
                <a:gd name="T22" fmla="*/ 49 w 56"/>
                <a:gd name="T23" fmla="*/ 97 h 151"/>
                <a:gd name="T24" fmla="*/ 53 w 56"/>
                <a:gd name="T25" fmla="*/ 108 h 151"/>
                <a:gd name="T26" fmla="*/ 55 w 56"/>
                <a:gd name="T27" fmla="*/ 119 h 151"/>
                <a:gd name="T28" fmla="*/ 55 w 56"/>
                <a:gd name="T29" fmla="*/ 126 h 151"/>
                <a:gd name="T30" fmla="*/ 53 w 56"/>
                <a:gd name="T31" fmla="*/ 139 h 151"/>
                <a:gd name="T32" fmla="*/ 53 w 56"/>
                <a:gd name="T33" fmla="*/ 15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151">
                  <a:moveTo>
                    <a:pt x="0" y="0"/>
                  </a:moveTo>
                  <a:lnTo>
                    <a:pt x="0" y="8"/>
                  </a:lnTo>
                  <a:lnTo>
                    <a:pt x="5" y="17"/>
                  </a:lnTo>
                  <a:lnTo>
                    <a:pt x="7" y="30"/>
                  </a:lnTo>
                  <a:lnTo>
                    <a:pt x="13" y="39"/>
                  </a:lnTo>
                  <a:lnTo>
                    <a:pt x="17" y="47"/>
                  </a:lnTo>
                  <a:lnTo>
                    <a:pt x="24" y="56"/>
                  </a:lnTo>
                  <a:lnTo>
                    <a:pt x="28" y="65"/>
                  </a:lnTo>
                  <a:lnTo>
                    <a:pt x="36" y="71"/>
                  </a:lnTo>
                  <a:lnTo>
                    <a:pt x="41" y="80"/>
                  </a:lnTo>
                  <a:lnTo>
                    <a:pt x="47" y="89"/>
                  </a:lnTo>
                  <a:lnTo>
                    <a:pt x="49" y="97"/>
                  </a:lnTo>
                  <a:lnTo>
                    <a:pt x="53" y="108"/>
                  </a:lnTo>
                  <a:lnTo>
                    <a:pt x="55" y="119"/>
                  </a:lnTo>
                  <a:lnTo>
                    <a:pt x="55" y="126"/>
                  </a:lnTo>
                  <a:lnTo>
                    <a:pt x="53" y="139"/>
                  </a:lnTo>
                  <a:lnTo>
                    <a:pt x="53" y="15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88" name="Freeform 34"/>
            <p:cNvSpPr>
              <a:spLocks/>
            </p:cNvSpPr>
            <p:nvPr/>
          </p:nvSpPr>
          <p:spPr bwMode="auto">
            <a:xfrm>
              <a:off x="3868" y="3477"/>
              <a:ext cx="33" cy="36"/>
            </a:xfrm>
            <a:custGeom>
              <a:avLst/>
              <a:gdLst>
                <a:gd name="T0" fmla="*/ 32 w 33"/>
                <a:gd name="T1" fmla="*/ 0 h 36"/>
                <a:gd name="T2" fmla="*/ 27 w 33"/>
                <a:gd name="T3" fmla="*/ 11 h 36"/>
                <a:gd name="T4" fmla="*/ 27 w 33"/>
                <a:gd name="T5" fmla="*/ 15 h 36"/>
                <a:gd name="T6" fmla="*/ 27 w 33"/>
                <a:gd name="T7" fmla="*/ 23 h 36"/>
                <a:gd name="T8" fmla="*/ 27 w 33"/>
                <a:gd name="T9" fmla="*/ 27 h 36"/>
                <a:gd name="T10" fmla="*/ 18 w 33"/>
                <a:gd name="T11" fmla="*/ 31 h 36"/>
                <a:gd name="T12" fmla="*/ 13 w 33"/>
                <a:gd name="T13" fmla="*/ 35 h 36"/>
                <a:gd name="T14" fmla="*/ 9 w 33"/>
                <a:gd name="T15" fmla="*/ 35 h 36"/>
                <a:gd name="T16" fmla="*/ 0 w 33"/>
                <a:gd name="T17" fmla="*/ 35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6">
                  <a:moveTo>
                    <a:pt x="32" y="0"/>
                  </a:moveTo>
                  <a:lnTo>
                    <a:pt x="27" y="11"/>
                  </a:lnTo>
                  <a:lnTo>
                    <a:pt x="27" y="15"/>
                  </a:lnTo>
                  <a:lnTo>
                    <a:pt x="27" y="23"/>
                  </a:lnTo>
                  <a:lnTo>
                    <a:pt x="27" y="27"/>
                  </a:lnTo>
                  <a:lnTo>
                    <a:pt x="18" y="31"/>
                  </a:lnTo>
                  <a:lnTo>
                    <a:pt x="13" y="35"/>
                  </a:lnTo>
                  <a:lnTo>
                    <a:pt x="9" y="35"/>
                  </a:lnTo>
                  <a:lnTo>
                    <a:pt x="0" y="35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89" name="Freeform 35"/>
            <p:cNvSpPr>
              <a:spLocks/>
            </p:cNvSpPr>
            <p:nvPr/>
          </p:nvSpPr>
          <p:spPr bwMode="auto">
            <a:xfrm>
              <a:off x="3737" y="3476"/>
              <a:ext cx="70" cy="59"/>
            </a:xfrm>
            <a:custGeom>
              <a:avLst/>
              <a:gdLst>
                <a:gd name="T0" fmla="*/ 69 w 70"/>
                <a:gd name="T1" fmla="*/ 0 h 59"/>
                <a:gd name="T2" fmla="*/ 63 w 70"/>
                <a:gd name="T3" fmla="*/ 6 h 59"/>
                <a:gd name="T4" fmla="*/ 57 w 70"/>
                <a:gd name="T5" fmla="*/ 10 h 59"/>
                <a:gd name="T6" fmla="*/ 55 w 70"/>
                <a:gd name="T7" fmla="*/ 17 h 59"/>
                <a:gd name="T8" fmla="*/ 49 w 70"/>
                <a:gd name="T9" fmla="*/ 19 h 59"/>
                <a:gd name="T10" fmla="*/ 46 w 70"/>
                <a:gd name="T11" fmla="*/ 21 h 59"/>
                <a:gd name="T12" fmla="*/ 40 w 70"/>
                <a:gd name="T13" fmla="*/ 21 h 59"/>
                <a:gd name="T14" fmla="*/ 38 w 70"/>
                <a:gd name="T15" fmla="*/ 23 h 59"/>
                <a:gd name="T16" fmla="*/ 34 w 70"/>
                <a:gd name="T17" fmla="*/ 25 h 59"/>
                <a:gd name="T18" fmla="*/ 28 w 70"/>
                <a:gd name="T19" fmla="*/ 27 h 59"/>
                <a:gd name="T20" fmla="*/ 24 w 70"/>
                <a:gd name="T21" fmla="*/ 32 h 59"/>
                <a:gd name="T22" fmla="*/ 17 w 70"/>
                <a:gd name="T23" fmla="*/ 34 h 59"/>
                <a:gd name="T24" fmla="*/ 11 w 70"/>
                <a:gd name="T25" fmla="*/ 36 h 59"/>
                <a:gd name="T26" fmla="*/ 5 w 70"/>
                <a:gd name="T27" fmla="*/ 42 h 59"/>
                <a:gd name="T28" fmla="*/ 3 w 70"/>
                <a:gd name="T29" fmla="*/ 45 h 59"/>
                <a:gd name="T30" fmla="*/ 0 w 70"/>
                <a:gd name="T31" fmla="*/ 51 h 59"/>
                <a:gd name="T32" fmla="*/ 0 w 70"/>
                <a:gd name="T33" fmla="*/ 58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" h="59">
                  <a:moveTo>
                    <a:pt x="69" y="0"/>
                  </a:moveTo>
                  <a:lnTo>
                    <a:pt x="63" y="6"/>
                  </a:lnTo>
                  <a:lnTo>
                    <a:pt x="57" y="10"/>
                  </a:lnTo>
                  <a:lnTo>
                    <a:pt x="55" y="17"/>
                  </a:lnTo>
                  <a:lnTo>
                    <a:pt x="49" y="19"/>
                  </a:lnTo>
                  <a:lnTo>
                    <a:pt x="46" y="21"/>
                  </a:lnTo>
                  <a:lnTo>
                    <a:pt x="40" y="21"/>
                  </a:lnTo>
                  <a:lnTo>
                    <a:pt x="38" y="23"/>
                  </a:lnTo>
                  <a:lnTo>
                    <a:pt x="34" y="25"/>
                  </a:lnTo>
                  <a:lnTo>
                    <a:pt x="28" y="27"/>
                  </a:lnTo>
                  <a:lnTo>
                    <a:pt x="24" y="32"/>
                  </a:lnTo>
                  <a:lnTo>
                    <a:pt x="17" y="34"/>
                  </a:lnTo>
                  <a:lnTo>
                    <a:pt x="11" y="36"/>
                  </a:lnTo>
                  <a:lnTo>
                    <a:pt x="5" y="42"/>
                  </a:lnTo>
                  <a:lnTo>
                    <a:pt x="3" y="45"/>
                  </a:lnTo>
                  <a:lnTo>
                    <a:pt x="0" y="51"/>
                  </a:lnTo>
                  <a:lnTo>
                    <a:pt x="0" y="58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90" name="Freeform 36"/>
            <p:cNvSpPr>
              <a:spLocks/>
            </p:cNvSpPr>
            <p:nvPr/>
          </p:nvSpPr>
          <p:spPr bwMode="auto">
            <a:xfrm>
              <a:off x="3758" y="2761"/>
              <a:ext cx="241" cy="288"/>
            </a:xfrm>
            <a:custGeom>
              <a:avLst/>
              <a:gdLst>
                <a:gd name="T0" fmla="*/ 49 w 241"/>
                <a:gd name="T1" fmla="*/ 273 h 288"/>
                <a:gd name="T2" fmla="*/ 63 w 241"/>
                <a:gd name="T3" fmla="*/ 258 h 288"/>
                <a:gd name="T4" fmla="*/ 72 w 241"/>
                <a:gd name="T5" fmla="*/ 239 h 288"/>
                <a:gd name="T6" fmla="*/ 86 w 241"/>
                <a:gd name="T7" fmla="*/ 215 h 288"/>
                <a:gd name="T8" fmla="*/ 92 w 241"/>
                <a:gd name="T9" fmla="*/ 191 h 288"/>
                <a:gd name="T10" fmla="*/ 101 w 241"/>
                <a:gd name="T11" fmla="*/ 165 h 288"/>
                <a:gd name="T12" fmla="*/ 113 w 241"/>
                <a:gd name="T13" fmla="*/ 158 h 288"/>
                <a:gd name="T14" fmla="*/ 132 w 241"/>
                <a:gd name="T15" fmla="*/ 169 h 288"/>
                <a:gd name="T16" fmla="*/ 153 w 241"/>
                <a:gd name="T17" fmla="*/ 173 h 288"/>
                <a:gd name="T18" fmla="*/ 174 w 241"/>
                <a:gd name="T19" fmla="*/ 178 h 288"/>
                <a:gd name="T20" fmla="*/ 195 w 241"/>
                <a:gd name="T21" fmla="*/ 180 h 288"/>
                <a:gd name="T22" fmla="*/ 216 w 241"/>
                <a:gd name="T23" fmla="*/ 173 h 288"/>
                <a:gd name="T24" fmla="*/ 238 w 241"/>
                <a:gd name="T25" fmla="*/ 163 h 288"/>
                <a:gd name="T26" fmla="*/ 234 w 241"/>
                <a:gd name="T27" fmla="*/ 145 h 288"/>
                <a:gd name="T28" fmla="*/ 213 w 241"/>
                <a:gd name="T29" fmla="*/ 132 h 288"/>
                <a:gd name="T30" fmla="*/ 190 w 241"/>
                <a:gd name="T31" fmla="*/ 130 h 288"/>
                <a:gd name="T32" fmla="*/ 172 w 241"/>
                <a:gd name="T33" fmla="*/ 123 h 288"/>
                <a:gd name="T34" fmla="*/ 151 w 241"/>
                <a:gd name="T35" fmla="*/ 130 h 288"/>
                <a:gd name="T36" fmla="*/ 126 w 241"/>
                <a:gd name="T37" fmla="*/ 136 h 288"/>
                <a:gd name="T38" fmla="*/ 130 w 241"/>
                <a:gd name="T39" fmla="*/ 117 h 288"/>
                <a:gd name="T40" fmla="*/ 153 w 241"/>
                <a:gd name="T41" fmla="*/ 108 h 288"/>
                <a:gd name="T42" fmla="*/ 161 w 241"/>
                <a:gd name="T43" fmla="*/ 91 h 288"/>
                <a:gd name="T44" fmla="*/ 168 w 241"/>
                <a:gd name="T45" fmla="*/ 65 h 288"/>
                <a:gd name="T46" fmla="*/ 172 w 241"/>
                <a:gd name="T47" fmla="*/ 43 h 288"/>
                <a:gd name="T48" fmla="*/ 168 w 241"/>
                <a:gd name="T49" fmla="*/ 19 h 288"/>
                <a:gd name="T50" fmla="*/ 161 w 241"/>
                <a:gd name="T51" fmla="*/ 0 h 288"/>
                <a:gd name="T52" fmla="*/ 147 w 241"/>
                <a:gd name="T53" fmla="*/ 21 h 288"/>
                <a:gd name="T54" fmla="*/ 132 w 241"/>
                <a:gd name="T55" fmla="*/ 41 h 288"/>
                <a:gd name="T56" fmla="*/ 120 w 241"/>
                <a:gd name="T57" fmla="*/ 56 h 288"/>
                <a:gd name="T58" fmla="*/ 109 w 241"/>
                <a:gd name="T59" fmla="*/ 80 h 288"/>
                <a:gd name="T60" fmla="*/ 109 w 241"/>
                <a:gd name="T61" fmla="*/ 100 h 288"/>
                <a:gd name="T62" fmla="*/ 101 w 241"/>
                <a:gd name="T63" fmla="*/ 123 h 288"/>
                <a:gd name="T64" fmla="*/ 86 w 241"/>
                <a:gd name="T65" fmla="*/ 108 h 288"/>
                <a:gd name="T66" fmla="*/ 76 w 241"/>
                <a:gd name="T67" fmla="*/ 89 h 288"/>
                <a:gd name="T68" fmla="*/ 63 w 241"/>
                <a:gd name="T69" fmla="*/ 71 h 288"/>
                <a:gd name="T70" fmla="*/ 44 w 241"/>
                <a:gd name="T71" fmla="*/ 58 h 288"/>
                <a:gd name="T72" fmla="*/ 24 w 241"/>
                <a:gd name="T73" fmla="*/ 52 h 288"/>
                <a:gd name="T74" fmla="*/ 3 w 241"/>
                <a:gd name="T75" fmla="*/ 52 h 288"/>
                <a:gd name="T76" fmla="*/ 7 w 241"/>
                <a:gd name="T77" fmla="*/ 73 h 288"/>
                <a:gd name="T78" fmla="*/ 17 w 241"/>
                <a:gd name="T79" fmla="*/ 93 h 288"/>
                <a:gd name="T80" fmla="*/ 32 w 241"/>
                <a:gd name="T81" fmla="*/ 108 h 288"/>
                <a:gd name="T82" fmla="*/ 51 w 241"/>
                <a:gd name="T83" fmla="*/ 123 h 288"/>
                <a:gd name="T84" fmla="*/ 71 w 241"/>
                <a:gd name="T85" fmla="*/ 130 h 288"/>
                <a:gd name="T86" fmla="*/ 86 w 241"/>
                <a:gd name="T87" fmla="*/ 145 h 288"/>
                <a:gd name="T88" fmla="*/ 86 w 241"/>
                <a:gd name="T89" fmla="*/ 167 h 288"/>
                <a:gd name="T90" fmla="*/ 80 w 241"/>
                <a:gd name="T91" fmla="*/ 189 h 288"/>
                <a:gd name="T92" fmla="*/ 69 w 241"/>
                <a:gd name="T93" fmla="*/ 210 h 288"/>
                <a:gd name="T94" fmla="*/ 57 w 241"/>
                <a:gd name="T95" fmla="*/ 230 h 288"/>
                <a:gd name="T96" fmla="*/ 49 w 241"/>
                <a:gd name="T97" fmla="*/ 250 h 288"/>
                <a:gd name="T98" fmla="*/ 40 w 241"/>
                <a:gd name="T99" fmla="*/ 271 h 2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41" h="288">
                  <a:moveTo>
                    <a:pt x="40" y="287"/>
                  </a:moveTo>
                  <a:lnTo>
                    <a:pt x="42" y="282"/>
                  </a:lnTo>
                  <a:lnTo>
                    <a:pt x="48" y="280"/>
                  </a:lnTo>
                  <a:lnTo>
                    <a:pt x="49" y="273"/>
                  </a:lnTo>
                  <a:lnTo>
                    <a:pt x="53" y="271"/>
                  </a:lnTo>
                  <a:lnTo>
                    <a:pt x="55" y="267"/>
                  </a:lnTo>
                  <a:lnTo>
                    <a:pt x="57" y="263"/>
                  </a:lnTo>
                  <a:lnTo>
                    <a:pt x="63" y="258"/>
                  </a:lnTo>
                  <a:lnTo>
                    <a:pt x="63" y="254"/>
                  </a:lnTo>
                  <a:lnTo>
                    <a:pt x="69" y="247"/>
                  </a:lnTo>
                  <a:lnTo>
                    <a:pt x="71" y="243"/>
                  </a:lnTo>
                  <a:lnTo>
                    <a:pt x="72" y="239"/>
                  </a:lnTo>
                  <a:lnTo>
                    <a:pt x="78" y="234"/>
                  </a:lnTo>
                  <a:lnTo>
                    <a:pt x="80" y="230"/>
                  </a:lnTo>
                  <a:lnTo>
                    <a:pt x="84" y="221"/>
                  </a:lnTo>
                  <a:lnTo>
                    <a:pt x="86" y="215"/>
                  </a:lnTo>
                  <a:lnTo>
                    <a:pt x="86" y="213"/>
                  </a:lnTo>
                  <a:lnTo>
                    <a:pt x="90" y="206"/>
                  </a:lnTo>
                  <a:lnTo>
                    <a:pt x="92" y="200"/>
                  </a:lnTo>
                  <a:lnTo>
                    <a:pt x="92" y="191"/>
                  </a:lnTo>
                  <a:lnTo>
                    <a:pt x="94" y="182"/>
                  </a:lnTo>
                  <a:lnTo>
                    <a:pt x="97" y="173"/>
                  </a:lnTo>
                  <a:lnTo>
                    <a:pt x="99" y="169"/>
                  </a:lnTo>
                  <a:lnTo>
                    <a:pt x="101" y="165"/>
                  </a:lnTo>
                  <a:lnTo>
                    <a:pt x="105" y="163"/>
                  </a:lnTo>
                  <a:lnTo>
                    <a:pt x="107" y="158"/>
                  </a:lnTo>
                  <a:lnTo>
                    <a:pt x="109" y="156"/>
                  </a:lnTo>
                  <a:lnTo>
                    <a:pt x="113" y="158"/>
                  </a:lnTo>
                  <a:lnTo>
                    <a:pt x="117" y="163"/>
                  </a:lnTo>
                  <a:lnTo>
                    <a:pt x="120" y="165"/>
                  </a:lnTo>
                  <a:lnTo>
                    <a:pt x="128" y="167"/>
                  </a:lnTo>
                  <a:lnTo>
                    <a:pt x="132" y="169"/>
                  </a:lnTo>
                  <a:lnTo>
                    <a:pt x="138" y="169"/>
                  </a:lnTo>
                  <a:lnTo>
                    <a:pt x="144" y="171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7" y="173"/>
                  </a:lnTo>
                  <a:lnTo>
                    <a:pt x="161" y="173"/>
                  </a:lnTo>
                  <a:lnTo>
                    <a:pt x="167" y="178"/>
                  </a:lnTo>
                  <a:lnTo>
                    <a:pt x="174" y="178"/>
                  </a:lnTo>
                  <a:lnTo>
                    <a:pt x="180" y="178"/>
                  </a:lnTo>
                  <a:lnTo>
                    <a:pt x="184" y="178"/>
                  </a:lnTo>
                  <a:lnTo>
                    <a:pt x="188" y="180"/>
                  </a:lnTo>
                  <a:lnTo>
                    <a:pt x="195" y="180"/>
                  </a:lnTo>
                  <a:lnTo>
                    <a:pt x="201" y="178"/>
                  </a:lnTo>
                  <a:lnTo>
                    <a:pt x="203" y="178"/>
                  </a:lnTo>
                  <a:lnTo>
                    <a:pt x="211" y="173"/>
                  </a:lnTo>
                  <a:lnTo>
                    <a:pt x="216" y="173"/>
                  </a:lnTo>
                  <a:lnTo>
                    <a:pt x="222" y="169"/>
                  </a:lnTo>
                  <a:lnTo>
                    <a:pt x="226" y="167"/>
                  </a:lnTo>
                  <a:lnTo>
                    <a:pt x="232" y="165"/>
                  </a:lnTo>
                  <a:lnTo>
                    <a:pt x="238" y="163"/>
                  </a:lnTo>
                  <a:lnTo>
                    <a:pt x="240" y="156"/>
                  </a:lnTo>
                  <a:lnTo>
                    <a:pt x="240" y="150"/>
                  </a:lnTo>
                  <a:lnTo>
                    <a:pt x="240" y="147"/>
                  </a:lnTo>
                  <a:lnTo>
                    <a:pt x="234" y="145"/>
                  </a:lnTo>
                  <a:lnTo>
                    <a:pt x="230" y="141"/>
                  </a:lnTo>
                  <a:lnTo>
                    <a:pt x="224" y="139"/>
                  </a:lnTo>
                  <a:lnTo>
                    <a:pt x="218" y="136"/>
                  </a:lnTo>
                  <a:lnTo>
                    <a:pt x="213" y="132"/>
                  </a:lnTo>
                  <a:lnTo>
                    <a:pt x="205" y="130"/>
                  </a:lnTo>
                  <a:lnTo>
                    <a:pt x="201" y="130"/>
                  </a:lnTo>
                  <a:lnTo>
                    <a:pt x="195" y="130"/>
                  </a:lnTo>
                  <a:lnTo>
                    <a:pt x="190" y="130"/>
                  </a:lnTo>
                  <a:lnTo>
                    <a:pt x="188" y="126"/>
                  </a:lnTo>
                  <a:lnTo>
                    <a:pt x="182" y="126"/>
                  </a:lnTo>
                  <a:lnTo>
                    <a:pt x="176" y="123"/>
                  </a:lnTo>
                  <a:lnTo>
                    <a:pt x="172" y="123"/>
                  </a:lnTo>
                  <a:lnTo>
                    <a:pt x="165" y="123"/>
                  </a:lnTo>
                  <a:lnTo>
                    <a:pt x="159" y="123"/>
                  </a:lnTo>
                  <a:lnTo>
                    <a:pt x="153" y="126"/>
                  </a:lnTo>
                  <a:lnTo>
                    <a:pt x="151" y="130"/>
                  </a:lnTo>
                  <a:lnTo>
                    <a:pt x="144" y="130"/>
                  </a:lnTo>
                  <a:lnTo>
                    <a:pt x="136" y="132"/>
                  </a:lnTo>
                  <a:lnTo>
                    <a:pt x="130" y="136"/>
                  </a:lnTo>
                  <a:lnTo>
                    <a:pt x="126" y="136"/>
                  </a:lnTo>
                  <a:lnTo>
                    <a:pt x="122" y="132"/>
                  </a:lnTo>
                  <a:lnTo>
                    <a:pt x="126" y="130"/>
                  </a:lnTo>
                  <a:lnTo>
                    <a:pt x="126" y="123"/>
                  </a:lnTo>
                  <a:lnTo>
                    <a:pt x="130" y="117"/>
                  </a:lnTo>
                  <a:lnTo>
                    <a:pt x="136" y="115"/>
                  </a:lnTo>
                  <a:lnTo>
                    <a:pt x="140" y="113"/>
                  </a:lnTo>
                  <a:lnTo>
                    <a:pt x="147" y="113"/>
                  </a:lnTo>
                  <a:lnTo>
                    <a:pt x="153" y="108"/>
                  </a:lnTo>
                  <a:lnTo>
                    <a:pt x="153" y="106"/>
                  </a:lnTo>
                  <a:lnTo>
                    <a:pt x="157" y="100"/>
                  </a:lnTo>
                  <a:lnTo>
                    <a:pt x="159" y="95"/>
                  </a:lnTo>
                  <a:lnTo>
                    <a:pt x="161" y="91"/>
                  </a:lnTo>
                  <a:lnTo>
                    <a:pt x="165" y="84"/>
                  </a:lnTo>
                  <a:lnTo>
                    <a:pt x="167" y="80"/>
                  </a:lnTo>
                  <a:lnTo>
                    <a:pt x="167" y="71"/>
                  </a:lnTo>
                  <a:lnTo>
                    <a:pt x="168" y="65"/>
                  </a:lnTo>
                  <a:lnTo>
                    <a:pt x="168" y="58"/>
                  </a:lnTo>
                  <a:lnTo>
                    <a:pt x="168" y="56"/>
                  </a:lnTo>
                  <a:lnTo>
                    <a:pt x="172" y="50"/>
                  </a:lnTo>
                  <a:lnTo>
                    <a:pt x="172" y="43"/>
                  </a:lnTo>
                  <a:lnTo>
                    <a:pt x="168" y="39"/>
                  </a:lnTo>
                  <a:lnTo>
                    <a:pt x="168" y="32"/>
                  </a:lnTo>
                  <a:lnTo>
                    <a:pt x="168" y="23"/>
                  </a:lnTo>
                  <a:lnTo>
                    <a:pt x="168" y="19"/>
                  </a:lnTo>
                  <a:lnTo>
                    <a:pt x="167" y="13"/>
                  </a:lnTo>
                  <a:lnTo>
                    <a:pt x="167" y="8"/>
                  </a:lnTo>
                  <a:lnTo>
                    <a:pt x="165" y="4"/>
                  </a:lnTo>
                  <a:lnTo>
                    <a:pt x="161" y="0"/>
                  </a:lnTo>
                  <a:lnTo>
                    <a:pt x="157" y="6"/>
                  </a:lnTo>
                  <a:lnTo>
                    <a:pt x="153" y="8"/>
                  </a:lnTo>
                  <a:lnTo>
                    <a:pt x="153" y="15"/>
                  </a:lnTo>
                  <a:lnTo>
                    <a:pt x="147" y="21"/>
                  </a:lnTo>
                  <a:lnTo>
                    <a:pt x="145" y="28"/>
                  </a:lnTo>
                  <a:lnTo>
                    <a:pt x="140" y="32"/>
                  </a:lnTo>
                  <a:lnTo>
                    <a:pt x="136" y="36"/>
                  </a:lnTo>
                  <a:lnTo>
                    <a:pt x="132" y="41"/>
                  </a:lnTo>
                  <a:lnTo>
                    <a:pt x="128" y="43"/>
                  </a:lnTo>
                  <a:lnTo>
                    <a:pt x="126" y="50"/>
                  </a:lnTo>
                  <a:lnTo>
                    <a:pt x="122" y="52"/>
                  </a:lnTo>
                  <a:lnTo>
                    <a:pt x="120" y="56"/>
                  </a:lnTo>
                  <a:lnTo>
                    <a:pt x="117" y="58"/>
                  </a:lnTo>
                  <a:lnTo>
                    <a:pt x="115" y="65"/>
                  </a:lnTo>
                  <a:lnTo>
                    <a:pt x="113" y="71"/>
                  </a:lnTo>
                  <a:lnTo>
                    <a:pt x="109" y="80"/>
                  </a:lnTo>
                  <a:lnTo>
                    <a:pt x="109" y="84"/>
                  </a:lnTo>
                  <a:lnTo>
                    <a:pt x="109" y="91"/>
                  </a:lnTo>
                  <a:lnTo>
                    <a:pt x="109" y="95"/>
                  </a:lnTo>
                  <a:lnTo>
                    <a:pt x="109" y="100"/>
                  </a:lnTo>
                  <a:lnTo>
                    <a:pt x="109" y="108"/>
                  </a:lnTo>
                  <a:lnTo>
                    <a:pt x="109" y="113"/>
                  </a:lnTo>
                  <a:lnTo>
                    <a:pt x="105" y="117"/>
                  </a:lnTo>
                  <a:lnTo>
                    <a:pt x="101" y="123"/>
                  </a:lnTo>
                  <a:lnTo>
                    <a:pt x="97" y="123"/>
                  </a:lnTo>
                  <a:lnTo>
                    <a:pt x="92" y="121"/>
                  </a:lnTo>
                  <a:lnTo>
                    <a:pt x="90" y="115"/>
                  </a:lnTo>
                  <a:lnTo>
                    <a:pt x="86" y="108"/>
                  </a:lnTo>
                  <a:lnTo>
                    <a:pt x="84" y="104"/>
                  </a:lnTo>
                  <a:lnTo>
                    <a:pt x="80" y="97"/>
                  </a:lnTo>
                  <a:lnTo>
                    <a:pt x="78" y="93"/>
                  </a:lnTo>
                  <a:lnTo>
                    <a:pt x="76" y="89"/>
                  </a:lnTo>
                  <a:lnTo>
                    <a:pt x="72" y="82"/>
                  </a:lnTo>
                  <a:lnTo>
                    <a:pt x="71" y="80"/>
                  </a:lnTo>
                  <a:lnTo>
                    <a:pt x="65" y="73"/>
                  </a:lnTo>
                  <a:lnTo>
                    <a:pt x="63" y="71"/>
                  </a:lnTo>
                  <a:lnTo>
                    <a:pt x="57" y="65"/>
                  </a:lnTo>
                  <a:lnTo>
                    <a:pt x="53" y="63"/>
                  </a:lnTo>
                  <a:lnTo>
                    <a:pt x="49" y="58"/>
                  </a:lnTo>
                  <a:lnTo>
                    <a:pt x="44" y="58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56"/>
                  </a:lnTo>
                  <a:lnTo>
                    <a:pt x="24" y="52"/>
                  </a:lnTo>
                  <a:lnTo>
                    <a:pt x="17" y="52"/>
                  </a:lnTo>
                  <a:lnTo>
                    <a:pt x="15" y="50"/>
                  </a:lnTo>
                  <a:lnTo>
                    <a:pt x="7" y="50"/>
                  </a:lnTo>
                  <a:lnTo>
                    <a:pt x="3" y="52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3" y="67"/>
                  </a:lnTo>
                  <a:lnTo>
                    <a:pt x="7" y="73"/>
                  </a:lnTo>
                  <a:lnTo>
                    <a:pt x="11" y="76"/>
                  </a:lnTo>
                  <a:lnTo>
                    <a:pt x="13" y="82"/>
                  </a:lnTo>
                  <a:lnTo>
                    <a:pt x="15" y="91"/>
                  </a:lnTo>
                  <a:lnTo>
                    <a:pt x="17" y="93"/>
                  </a:lnTo>
                  <a:lnTo>
                    <a:pt x="19" y="97"/>
                  </a:lnTo>
                  <a:lnTo>
                    <a:pt x="24" y="100"/>
                  </a:lnTo>
                  <a:lnTo>
                    <a:pt x="28" y="106"/>
                  </a:lnTo>
                  <a:lnTo>
                    <a:pt x="32" y="108"/>
                  </a:lnTo>
                  <a:lnTo>
                    <a:pt x="36" y="113"/>
                  </a:lnTo>
                  <a:lnTo>
                    <a:pt x="42" y="117"/>
                  </a:lnTo>
                  <a:lnTo>
                    <a:pt x="48" y="121"/>
                  </a:lnTo>
                  <a:lnTo>
                    <a:pt x="51" y="123"/>
                  </a:lnTo>
                  <a:lnTo>
                    <a:pt x="55" y="123"/>
                  </a:lnTo>
                  <a:lnTo>
                    <a:pt x="61" y="123"/>
                  </a:lnTo>
                  <a:lnTo>
                    <a:pt x="65" y="126"/>
                  </a:lnTo>
                  <a:lnTo>
                    <a:pt x="71" y="130"/>
                  </a:lnTo>
                  <a:lnTo>
                    <a:pt x="76" y="130"/>
                  </a:lnTo>
                  <a:lnTo>
                    <a:pt x="80" y="132"/>
                  </a:lnTo>
                  <a:lnTo>
                    <a:pt x="84" y="139"/>
                  </a:lnTo>
                  <a:lnTo>
                    <a:pt x="86" y="145"/>
                  </a:lnTo>
                  <a:lnTo>
                    <a:pt x="90" y="150"/>
                  </a:lnTo>
                  <a:lnTo>
                    <a:pt x="90" y="156"/>
                  </a:lnTo>
                  <a:lnTo>
                    <a:pt x="90" y="165"/>
                  </a:lnTo>
                  <a:lnTo>
                    <a:pt x="86" y="167"/>
                  </a:lnTo>
                  <a:lnTo>
                    <a:pt x="86" y="171"/>
                  </a:lnTo>
                  <a:lnTo>
                    <a:pt x="86" y="178"/>
                  </a:lnTo>
                  <a:lnTo>
                    <a:pt x="84" y="182"/>
                  </a:lnTo>
                  <a:lnTo>
                    <a:pt x="80" y="189"/>
                  </a:lnTo>
                  <a:lnTo>
                    <a:pt x="76" y="195"/>
                  </a:lnTo>
                  <a:lnTo>
                    <a:pt x="72" y="200"/>
                  </a:lnTo>
                  <a:lnTo>
                    <a:pt x="71" y="206"/>
                  </a:lnTo>
                  <a:lnTo>
                    <a:pt x="69" y="210"/>
                  </a:lnTo>
                  <a:lnTo>
                    <a:pt x="65" y="215"/>
                  </a:lnTo>
                  <a:lnTo>
                    <a:pt x="63" y="217"/>
                  </a:lnTo>
                  <a:lnTo>
                    <a:pt x="61" y="223"/>
                  </a:lnTo>
                  <a:lnTo>
                    <a:pt x="57" y="230"/>
                  </a:lnTo>
                  <a:lnTo>
                    <a:pt x="55" y="234"/>
                  </a:lnTo>
                  <a:lnTo>
                    <a:pt x="53" y="241"/>
                  </a:lnTo>
                  <a:lnTo>
                    <a:pt x="51" y="245"/>
                  </a:lnTo>
                  <a:lnTo>
                    <a:pt x="49" y="250"/>
                  </a:lnTo>
                  <a:lnTo>
                    <a:pt x="48" y="256"/>
                  </a:lnTo>
                  <a:lnTo>
                    <a:pt x="44" y="263"/>
                  </a:lnTo>
                  <a:lnTo>
                    <a:pt x="42" y="267"/>
                  </a:lnTo>
                  <a:lnTo>
                    <a:pt x="40" y="271"/>
                  </a:lnTo>
                  <a:lnTo>
                    <a:pt x="36" y="276"/>
                  </a:lnTo>
                  <a:lnTo>
                    <a:pt x="40" y="287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91" name="Freeform 37"/>
            <p:cNvSpPr>
              <a:spLocks/>
            </p:cNvSpPr>
            <p:nvPr/>
          </p:nvSpPr>
          <p:spPr bwMode="auto">
            <a:xfrm>
              <a:off x="3776" y="2942"/>
              <a:ext cx="32" cy="97"/>
            </a:xfrm>
            <a:custGeom>
              <a:avLst/>
              <a:gdLst>
                <a:gd name="T0" fmla="*/ 14 w 32"/>
                <a:gd name="T1" fmla="*/ 91 h 97"/>
                <a:gd name="T2" fmla="*/ 16 w 32"/>
                <a:gd name="T3" fmla="*/ 76 h 97"/>
                <a:gd name="T4" fmla="*/ 18 w 32"/>
                <a:gd name="T5" fmla="*/ 63 h 97"/>
                <a:gd name="T6" fmla="*/ 16 w 32"/>
                <a:gd name="T7" fmla="*/ 52 h 97"/>
                <a:gd name="T8" fmla="*/ 10 w 32"/>
                <a:gd name="T9" fmla="*/ 26 h 97"/>
                <a:gd name="T10" fmla="*/ 8 w 32"/>
                <a:gd name="T11" fmla="*/ 19 h 97"/>
                <a:gd name="T12" fmla="*/ 6 w 32"/>
                <a:gd name="T13" fmla="*/ 8 h 97"/>
                <a:gd name="T14" fmla="*/ 0 w 32"/>
                <a:gd name="T15" fmla="*/ 0 h 97"/>
                <a:gd name="T16" fmla="*/ 22 w 32"/>
                <a:gd name="T17" fmla="*/ 26 h 97"/>
                <a:gd name="T18" fmla="*/ 24 w 32"/>
                <a:gd name="T19" fmla="*/ 52 h 97"/>
                <a:gd name="T20" fmla="*/ 26 w 32"/>
                <a:gd name="T21" fmla="*/ 63 h 97"/>
                <a:gd name="T22" fmla="*/ 31 w 32"/>
                <a:gd name="T23" fmla="*/ 76 h 97"/>
                <a:gd name="T24" fmla="*/ 31 w 32"/>
                <a:gd name="T25" fmla="*/ 87 h 97"/>
                <a:gd name="T26" fmla="*/ 31 w 32"/>
                <a:gd name="T27" fmla="*/ 96 h 97"/>
                <a:gd name="T28" fmla="*/ 14 w 32"/>
                <a:gd name="T29" fmla="*/ 91 h 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97">
                  <a:moveTo>
                    <a:pt x="14" y="91"/>
                  </a:moveTo>
                  <a:lnTo>
                    <a:pt x="16" y="76"/>
                  </a:lnTo>
                  <a:lnTo>
                    <a:pt x="18" y="63"/>
                  </a:lnTo>
                  <a:lnTo>
                    <a:pt x="16" y="52"/>
                  </a:lnTo>
                  <a:lnTo>
                    <a:pt x="10" y="26"/>
                  </a:lnTo>
                  <a:lnTo>
                    <a:pt x="8" y="19"/>
                  </a:lnTo>
                  <a:lnTo>
                    <a:pt x="6" y="8"/>
                  </a:lnTo>
                  <a:lnTo>
                    <a:pt x="0" y="0"/>
                  </a:lnTo>
                  <a:lnTo>
                    <a:pt x="22" y="26"/>
                  </a:lnTo>
                  <a:lnTo>
                    <a:pt x="24" y="52"/>
                  </a:lnTo>
                  <a:lnTo>
                    <a:pt x="26" y="63"/>
                  </a:lnTo>
                  <a:lnTo>
                    <a:pt x="31" y="76"/>
                  </a:lnTo>
                  <a:lnTo>
                    <a:pt x="31" y="87"/>
                  </a:lnTo>
                  <a:lnTo>
                    <a:pt x="31" y="96"/>
                  </a:lnTo>
                  <a:lnTo>
                    <a:pt x="14" y="91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92" name="Freeform 38"/>
            <p:cNvSpPr>
              <a:spLocks/>
            </p:cNvSpPr>
            <p:nvPr/>
          </p:nvSpPr>
          <p:spPr bwMode="auto">
            <a:xfrm>
              <a:off x="3802" y="2967"/>
              <a:ext cx="197" cy="76"/>
            </a:xfrm>
            <a:custGeom>
              <a:avLst/>
              <a:gdLst>
                <a:gd name="T0" fmla="*/ 0 w 197"/>
                <a:gd name="T1" fmla="*/ 70 h 76"/>
                <a:gd name="T2" fmla="*/ 19 w 197"/>
                <a:gd name="T3" fmla="*/ 61 h 76"/>
                <a:gd name="T4" fmla="*/ 34 w 197"/>
                <a:gd name="T5" fmla="*/ 50 h 76"/>
                <a:gd name="T6" fmla="*/ 42 w 197"/>
                <a:gd name="T7" fmla="*/ 39 h 76"/>
                <a:gd name="T8" fmla="*/ 55 w 197"/>
                <a:gd name="T9" fmla="*/ 33 h 76"/>
                <a:gd name="T10" fmla="*/ 61 w 197"/>
                <a:gd name="T11" fmla="*/ 26 h 76"/>
                <a:gd name="T12" fmla="*/ 65 w 197"/>
                <a:gd name="T13" fmla="*/ 19 h 76"/>
                <a:gd name="T14" fmla="*/ 76 w 197"/>
                <a:gd name="T15" fmla="*/ 15 h 76"/>
                <a:gd name="T16" fmla="*/ 88 w 197"/>
                <a:gd name="T17" fmla="*/ 11 h 76"/>
                <a:gd name="T18" fmla="*/ 107 w 197"/>
                <a:gd name="T19" fmla="*/ 8 h 76"/>
                <a:gd name="T20" fmla="*/ 109 w 197"/>
                <a:gd name="T21" fmla="*/ 8 h 76"/>
                <a:gd name="T22" fmla="*/ 117 w 197"/>
                <a:gd name="T23" fmla="*/ 8 h 76"/>
                <a:gd name="T24" fmla="*/ 124 w 197"/>
                <a:gd name="T25" fmla="*/ 8 h 76"/>
                <a:gd name="T26" fmla="*/ 138 w 197"/>
                <a:gd name="T27" fmla="*/ 0 h 76"/>
                <a:gd name="T28" fmla="*/ 146 w 197"/>
                <a:gd name="T29" fmla="*/ 0 h 76"/>
                <a:gd name="T30" fmla="*/ 159 w 197"/>
                <a:gd name="T31" fmla="*/ 0 h 76"/>
                <a:gd name="T32" fmla="*/ 167 w 197"/>
                <a:gd name="T33" fmla="*/ 0 h 76"/>
                <a:gd name="T34" fmla="*/ 178 w 197"/>
                <a:gd name="T35" fmla="*/ 4 h 76"/>
                <a:gd name="T36" fmla="*/ 188 w 197"/>
                <a:gd name="T37" fmla="*/ 8 h 76"/>
                <a:gd name="T38" fmla="*/ 194 w 197"/>
                <a:gd name="T39" fmla="*/ 11 h 76"/>
                <a:gd name="T40" fmla="*/ 196 w 197"/>
                <a:gd name="T41" fmla="*/ 19 h 76"/>
                <a:gd name="T42" fmla="*/ 190 w 197"/>
                <a:gd name="T43" fmla="*/ 24 h 76"/>
                <a:gd name="T44" fmla="*/ 178 w 197"/>
                <a:gd name="T45" fmla="*/ 24 h 76"/>
                <a:gd name="T46" fmla="*/ 174 w 197"/>
                <a:gd name="T47" fmla="*/ 24 h 76"/>
                <a:gd name="T48" fmla="*/ 165 w 197"/>
                <a:gd name="T49" fmla="*/ 28 h 76"/>
                <a:gd name="T50" fmla="*/ 159 w 197"/>
                <a:gd name="T51" fmla="*/ 28 h 76"/>
                <a:gd name="T52" fmla="*/ 157 w 197"/>
                <a:gd name="T53" fmla="*/ 33 h 76"/>
                <a:gd name="T54" fmla="*/ 151 w 197"/>
                <a:gd name="T55" fmla="*/ 33 h 76"/>
                <a:gd name="T56" fmla="*/ 144 w 197"/>
                <a:gd name="T57" fmla="*/ 33 h 76"/>
                <a:gd name="T58" fmla="*/ 138 w 197"/>
                <a:gd name="T59" fmla="*/ 28 h 76"/>
                <a:gd name="T60" fmla="*/ 122 w 197"/>
                <a:gd name="T61" fmla="*/ 19 h 76"/>
                <a:gd name="T62" fmla="*/ 124 w 197"/>
                <a:gd name="T63" fmla="*/ 24 h 76"/>
                <a:gd name="T64" fmla="*/ 121 w 197"/>
                <a:gd name="T65" fmla="*/ 24 h 76"/>
                <a:gd name="T66" fmla="*/ 115 w 197"/>
                <a:gd name="T67" fmla="*/ 19 h 76"/>
                <a:gd name="T68" fmla="*/ 103 w 197"/>
                <a:gd name="T69" fmla="*/ 19 h 76"/>
                <a:gd name="T70" fmla="*/ 86 w 197"/>
                <a:gd name="T71" fmla="*/ 26 h 76"/>
                <a:gd name="T72" fmla="*/ 65 w 197"/>
                <a:gd name="T73" fmla="*/ 35 h 76"/>
                <a:gd name="T74" fmla="*/ 26 w 197"/>
                <a:gd name="T75" fmla="*/ 75 h 76"/>
                <a:gd name="T76" fmla="*/ 0 w 197"/>
                <a:gd name="T77" fmla="*/ 70 h 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7" h="76">
                  <a:moveTo>
                    <a:pt x="0" y="70"/>
                  </a:moveTo>
                  <a:lnTo>
                    <a:pt x="19" y="61"/>
                  </a:lnTo>
                  <a:lnTo>
                    <a:pt x="34" y="50"/>
                  </a:lnTo>
                  <a:lnTo>
                    <a:pt x="42" y="39"/>
                  </a:lnTo>
                  <a:lnTo>
                    <a:pt x="55" y="33"/>
                  </a:lnTo>
                  <a:lnTo>
                    <a:pt x="61" y="26"/>
                  </a:lnTo>
                  <a:lnTo>
                    <a:pt x="65" y="19"/>
                  </a:lnTo>
                  <a:lnTo>
                    <a:pt x="76" y="15"/>
                  </a:lnTo>
                  <a:lnTo>
                    <a:pt x="88" y="11"/>
                  </a:lnTo>
                  <a:lnTo>
                    <a:pt x="107" y="8"/>
                  </a:lnTo>
                  <a:lnTo>
                    <a:pt x="109" y="8"/>
                  </a:lnTo>
                  <a:lnTo>
                    <a:pt x="117" y="8"/>
                  </a:lnTo>
                  <a:lnTo>
                    <a:pt x="124" y="8"/>
                  </a:lnTo>
                  <a:lnTo>
                    <a:pt x="138" y="0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8" y="4"/>
                  </a:lnTo>
                  <a:lnTo>
                    <a:pt x="188" y="8"/>
                  </a:lnTo>
                  <a:lnTo>
                    <a:pt x="194" y="11"/>
                  </a:lnTo>
                  <a:lnTo>
                    <a:pt x="196" y="19"/>
                  </a:lnTo>
                  <a:lnTo>
                    <a:pt x="190" y="24"/>
                  </a:lnTo>
                  <a:lnTo>
                    <a:pt x="178" y="24"/>
                  </a:lnTo>
                  <a:lnTo>
                    <a:pt x="174" y="24"/>
                  </a:lnTo>
                  <a:lnTo>
                    <a:pt x="165" y="28"/>
                  </a:lnTo>
                  <a:lnTo>
                    <a:pt x="159" y="28"/>
                  </a:lnTo>
                  <a:lnTo>
                    <a:pt x="157" y="33"/>
                  </a:lnTo>
                  <a:lnTo>
                    <a:pt x="151" y="33"/>
                  </a:lnTo>
                  <a:lnTo>
                    <a:pt x="144" y="33"/>
                  </a:lnTo>
                  <a:lnTo>
                    <a:pt x="138" y="28"/>
                  </a:lnTo>
                  <a:lnTo>
                    <a:pt x="122" y="19"/>
                  </a:lnTo>
                  <a:lnTo>
                    <a:pt x="124" y="24"/>
                  </a:lnTo>
                  <a:lnTo>
                    <a:pt x="121" y="24"/>
                  </a:lnTo>
                  <a:lnTo>
                    <a:pt x="115" y="19"/>
                  </a:lnTo>
                  <a:lnTo>
                    <a:pt x="103" y="19"/>
                  </a:lnTo>
                  <a:lnTo>
                    <a:pt x="86" y="26"/>
                  </a:lnTo>
                  <a:lnTo>
                    <a:pt x="65" y="35"/>
                  </a:lnTo>
                  <a:lnTo>
                    <a:pt x="26" y="75"/>
                  </a:lnTo>
                  <a:lnTo>
                    <a:pt x="0" y="70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93" name="Freeform 39"/>
            <p:cNvSpPr>
              <a:spLocks/>
            </p:cNvSpPr>
            <p:nvPr/>
          </p:nvSpPr>
          <p:spPr bwMode="auto">
            <a:xfrm>
              <a:off x="4142" y="3016"/>
              <a:ext cx="346" cy="710"/>
            </a:xfrm>
            <a:custGeom>
              <a:avLst/>
              <a:gdLst>
                <a:gd name="T0" fmla="*/ 133 w 346"/>
                <a:gd name="T1" fmla="*/ 50 h 710"/>
                <a:gd name="T2" fmla="*/ 93 w 346"/>
                <a:gd name="T3" fmla="*/ 50 h 710"/>
                <a:gd name="T4" fmla="*/ 54 w 346"/>
                <a:gd name="T5" fmla="*/ 43 h 710"/>
                <a:gd name="T6" fmla="*/ 17 w 346"/>
                <a:gd name="T7" fmla="*/ 34 h 710"/>
                <a:gd name="T8" fmla="*/ 7 w 346"/>
                <a:gd name="T9" fmla="*/ 8 h 710"/>
                <a:gd name="T10" fmla="*/ 54 w 346"/>
                <a:gd name="T11" fmla="*/ 2 h 710"/>
                <a:gd name="T12" fmla="*/ 89 w 346"/>
                <a:gd name="T13" fmla="*/ 4 h 710"/>
                <a:gd name="T14" fmla="*/ 129 w 346"/>
                <a:gd name="T15" fmla="*/ 21 h 710"/>
                <a:gd name="T16" fmla="*/ 162 w 346"/>
                <a:gd name="T17" fmla="*/ 32 h 710"/>
                <a:gd name="T18" fmla="*/ 195 w 346"/>
                <a:gd name="T19" fmla="*/ 13 h 710"/>
                <a:gd name="T20" fmla="*/ 217 w 346"/>
                <a:gd name="T21" fmla="*/ 13 h 710"/>
                <a:gd name="T22" fmla="*/ 250 w 346"/>
                <a:gd name="T23" fmla="*/ 2 h 710"/>
                <a:gd name="T24" fmla="*/ 288 w 346"/>
                <a:gd name="T25" fmla="*/ 2 h 710"/>
                <a:gd name="T26" fmla="*/ 325 w 346"/>
                <a:gd name="T27" fmla="*/ 10 h 710"/>
                <a:gd name="T28" fmla="*/ 333 w 346"/>
                <a:gd name="T29" fmla="*/ 28 h 710"/>
                <a:gd name="T30" fmla="*/ 292 w 346"/>
                <a:gd name="T31" fmla="*/ 45 h 710"/>
                <a:gd name="T32" fmla="*/ 255 w 346"/>
                <a:gd name="T33" fmla="*/ 50 h 710"/>
                <a:gd name="T34" fmla="*/ 217 w 346"/>
                <a:gd name="T35" fmla="*/ 36 h 710"/>
                <a:gd name="T36" fmla="*/ 189 w 346"/>
                <a:gd name="T37" fmla="*/ 60 h 710"/>
                <a:gd name="T38" fmla="*/ 178 w 346"/>
                <a:gd name="T39" fmla="*/ 106 h 710"/>
                <a:gd name="T40" fmla="*/ 168 w 346"/>
                <a:gd name="T41" fmla="*/ 145 h 710"/>
                <a:gd name="T42" fmla="*/ 174 w 346"/>
                <a:gd name="T43" fmla="*/ 187 h 710"/>
                <a:gd name="T44" fmla="*/ 186 w 346"/>
                <a:gd name="T45" fmla="*/ 232 h 710"/>
                <a:gd name="T46" fmla="*/ 199 w 346"/>
                <a:gd name="T47" fmla="*/ 274 h 710"/>
                <a:gd name="T48" fmla="*/ 217 w 346"/>
                <a:gd name="T49" fmla="*/ 311 h 710"/>
                <a:gd name="T50" fmla="*/ 230 w 346"/>
                <a:gd name="T51" fmla="*/ 352 h 710"/>
                <a:gd name="T52" fmla="*/ 230 w 346"/>
                <a:gd name="T53" fmla="*/ 395 h 710"/>
                <a:gd name="T54" fmla="*/ 222 w 346"/>
                <a:gd name="T55" fmla="*/ 441 h 710"/>
                <a:gd name="T56" fmla="*/ 213 w 346"/>
                <a:gd name="T57" fmla="*/ 480 h 710"/>
                <a:gd name="T58" fmla="*/ 197 w 346"/>
                <a:gd name="T59" fmla="*/ 519 h 710"/>
                <a:gd name="T60" fmla="*/ 186 w 346"/>
                <a:gd name="T61" fmla="*/ 565 h 710"/>
                <a:gd name="T62" fmla="*/ 178 w 346"/>
                <a:gd name="T63" fmla="*/ 606 h 710"/>
                <a:gd name="T64" fmla="*/ 182 w 346"/>
                <a:gd name="T65" fmla="*/ 650 h 710"/>
                <a:gd name="T66" fmla="*/ 199 w 346"/>
                <a:gd name="T67" fmla="*/ 695 h 710"/>
                <a:gd name="T68" fmla="*/ 203 w 346"/>
                <a:gd name="T69" fmla="*/ 700 h 710"/>
                <a:gd name="T70" fmla="*/ 186 w 346"/>
                <a:gd name="T71" fmla="*/ 658 h 710"/>
                <a:gd name="T72" fmla="*/ 166 w 346"/>
                <a:gd name="T73" fmla="*/ 602 h 710"/>
                <a:gd name="T74" fmla="*/ 162 w 346"/>
                <a:gd name="T75" fmla="*/ 558 h 710"/>
                <a:gd name="T76" fmla="*/ 178 w 346"/>
                <a:gd name="T77" fmla="*/ 519 h 710"/>
                <a:gd name="T78" fmla="*/ 191 w 346"/>
                <a:gd name="T79" fmla="*/ 480 h 710"/>
                <a:gd name="T80" fmla="*/ 207 w 346"/>
                <a:gd name="T81" fmla="*/ 437 h 710"/>
                <a:gd name="T82" fmla="*/ 213 w 346"/>
                <a:gd name="T83" fmla="*/ 395 h 710"/>
                <a:gd name="T84" fmla="*/ 213 w 346"/>
                <a:gd name="T85" fmla="*/ 352 h 710"/>
                <a:gd name="T86" fmla="*/ 203 w 346"/>
                <a:gd name="T87" fmla="*/ 308 h 710"/>
                <a:gd name="T88" fmla="*/ 184 w 346"/>
                <a:gd name="T89" fmla="*/ 274 h 710"/>
                <a:gd name="T90" fmla="*/ 160 w 346"/>
                <a:gd name="T91" fmla="*/ 234 h 710"/>
                <a:gd name="T92" fmla="*/ 153 w 346"/>
                <a:gd name="T93" fmla="*/ 191 h 710"/>
                <a:gd name="T94" fmla="*/ 158 w 346"/>
                <a:gd name="T95" fmla="*/ 145 h 710"/>
                <a:gd name="T96" fmla="*/ 162 w 346"/>
                <a:gd name="T97" fmla="*/ 104 h 710"/>
                <a:gd name="T98" fmla="*/ 162 w 346"/>
                <a:gd name="T99" fmla="*/ 63 h 7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46" h="710">
                  <a:moveTo>
                    <a:pt x="162" y="41"/>
                  </a:moveTo>
                  <a:lnTo>
                    <a:pt x="151" y="43"/>
                  </a:lnTo>
                  <a:lnTo>
                    <a:pt x="141" y="45"/>
                  </a:lnTo>
                  <a:lnTo>
                    <a:pt x="133" y="50"/>
                  </a:lnTo>
                  <a:lnTo>
                    <a:pt x="124" y="50"/>
                  </a:lnTo>
                  <a:lnTo>
                    <a:pt x="116" y="52"/>
                  </a:lnTo>
                  <a:lnTo>
                    <a:pt x="102" y="50"/>
                  </a:lnTo>
                  <a:lnTo>
                    <a:pt x="93" y="50"/>
                  </a:lnTo>
                  <a:lnTo>
                    <a:pt x="85" y="50"/>
                  </a:lnTo>
                  <a:lnTo>
                    <a:pt x="75" y="45"/>
                  </a:lnTo>
                  <a:lnTo>
                    <a:pt x="65" y="45"/>
                  </a:lnTo>
                  <a:lnTo>
                    <a:pt x="54" y="43"/>
                  </a:lnTo>
                  <a:lnTo>
                    <a:pt x="46" y="43"/>
                  </a:lnTo>
                  <a:lnTo>
                    <a:pt x="36" y="43"/>
                  </a:lnTo>
                  <a:lnTo>
                    <a:pt x="27" y="41"/>
                  </a:lnTo>
                  <a:lnTo>
                    <a:pt x="17" y="34"/>
                  </a:lnTo>
                  <a:lnTo>
                    <a:pt x="7" y="28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8"/>
                  </a:lnTo>
                  <a:lnTo>
                    <a:pt x="19" y="4"/>
                  </a:lnTo>
                  <a:lnTo>
                    <a:pt x="32" y="4"/>
                  </a:lnTo>
                  <a:lnTo>
                    <a:pt x="44" y="2"/>
                  </a:lnTo>
                  <a:lnTo>
                    <a:pt x="54" y="2"/>
                  </a:lnTo>
                  <a:lnTo>
                    <a:pt x="63" y="2"/>
                  </a:lnTo>
                  <a:lnTo>
                    <a:pt x="71" y="2"/>
                  </a:lnTo>
                  <a:lnTo>
                    <a:pt x="81" y="4"/>
                  </a:lnTo>
                  <a:lnTo>
                    <a:pt x="89" y="4"/>
                  </a:lnTo>
                  <a:lnTo>
                    <a:pt x="100" y="8"/>
                  </a:lnTo>
                  <a:lnTo>
                    <a:pt x="110" y="10"/>
                  </a:lnTo>
                  <a:lnTo>
                    <a:pt x="118" y="13"/>
                  </a:lnTo>
                  <a:lnTo>
                    <a:pt x="129" y="21"/>
                  </a:lnTo>
                  <a:lnTo>
                    <a:pt x="139" y="28"/>
                  </a:lnTo>
                  <a:lnTo>
                    <a:pt x="147" y="32"/>
                  </a:lnTo>
                  <a:lnTo>
                    <a:pt x="155" y="34"/>
                  </a:lnTo>
                  <a:lnTo>
                    <a:pt x="162" y="32"/>
                  </a:lnTo>
                  <a:lnTo>
                    <a:pt x="170" y="26"/>
                  </a:lnTo>
                  <a:lnTo>
                    <a:pt x="178" y="17"/>
                  </a:lnTo>
                  <a:lnTo>
                    <a:pt x="186" y="10"/>
                  </a:lnTo>
                  <a:lnTo>
                    <a:pt x="195" y="13"/>
                  </a:lnTo>
                  <a:lnTo>
                    <a:pt x="203" y="21"/>
                  </a:lnTo>
                  <a:lnTo>
                    <a:pt x="213" y="19"/>
                  </a:lnTo>
                  <a:lnTo>
                    <a:pt x="217" y="10"/>
                  </a:lnTo>
                  <a:lnTo>
                    <a:pt x="217" y="13"/>
                  </a:lnTo>
                  <a:lnTo>
                    <a:pt x="217" y="21"/>
                  </a:lnTo>
                  <a:lnTo>
                    <a:pt x="226" y="19"/>
                  </a:lnTo>
                  <a:lnTo>
                    <a:pt x="236" y="10"/>
                  </a:lnTo>
                  <a:lnTo>
                    <a:pt x="250" y="2"/>
                  </a:lnTo>
                  <a:lnTo>
                    <a:pt x="259" y="0"/>
                  </a:lnTo>
                  <a:lnTo>
                    <a:pt x="271" y="0"/>
                  </a:lnTo>
                  <a:lnTo>
                    <a:pt x="279" y="0"/>
                  </a:lnTo>
                  <a:lnTo>
                    <a:pt x="288" y="2"/>
                  </a:lnTo>
                  <a:lnTo>
                    <a:pt x="294" y="4"/>
                  </a:lnTo>
                  <a:lnTo>
                    <a:pt x="304" y="8"/>
                  </a:lnTo>
                  <a:lnTo>
                    <a:pt x="317" y="8"/>
                  </a:lnTo>
                  <a:lnTo>
                    <a:pt x="325" y="10"/>
                  </a:lnTo>
                  <a:lnTo>
                    <a:pt x="339" y="13"/>
                  </a:lnTo>
                  <a:lnTo>
                    <a:pt x="345" y="13"/>
                  </a:lnTo>
                  <a:lnTo>
                    <a:pt x="345" y="21"/>
                  </a:lnTo>
                  <a:lnTo>
                    <a:pt x="333" y="28"/>
                  </a:lnTo>
                  <a:lnTo>
                    <a:pt x="323" y="36"/>
                  </a:lnTo>
                  <a:lnTo>
                    <a:pt x="315" y="43"/>
                  </a:lnTo>
                  <a:lnTo>
                    <a:pt x="302" y="45"/>
                  </a:lnTo>
                  <a:lnTo>
                    <a:pt x="292" y="45"/>
                  </a:lnTo>
                  <a:lnTo>
                    <a:pt x="286" y="45"/>
                  </a:lnTo>
                  <a:lnTo>
                    <a:pt x="279" y="50"/>
                  </a:lnTo>
                  <a:lnTo>
                    <a:pt x="265" y="50"/>
                  </a:lnTo>
                  <a:lnTo>
                    <a:pt x="255" y="50"/>
                  </a:lnTo>
                  <a:lnTo>
                    <a:pt x="246" y="45"/>
                  </a:lnTo>
                  <a:lnTo>
                    <a:pt x="236" y="45"/>
                  </a:lnTo>
                  <a:lnTo>
                    <a:pt x="226" y="41"/>
                  </a:lnTo>
                  <a:lnTo>
                    <a:pt x="217" y="36"/>
                  </a:lnTo>
                  <a:lnTo>
                    <a:pt x="207" y="34"/>
                  </a:lnTo>
                  <a:lnTo>
                    <a:pt x="199" y="41"/>
                  </a:lnTo>
                  <a:lnTo>
                    <a:pt x="195" y="50"/>
                  </a:lnTo>
                  <a:lnTo>
                    <a:pt x="189" y="60"/>
                  </a:lnTo>
                  <a:lnTo>
                    <a:pt x="188" y="67"/>
                  </a:lnTo>
                  <a:lnTo>
                    <a:pt x="186" y="82"/>
                  </a:lnTo>
                  <a:lnTo>
                    <a:pt x="184" y="95"/>
                  </a:lnTo>
                  <a:lnTo>
                    <a:pt x="178" y="106"/>
                  </a:lnTo>
                  <a:lnTo>
                    <a:pt x="176" y="117"/>
                  </a:lnTo>
                  <a:lnTo>
                    <a:pt x="170" y="126"/>
                  </a:lnTo>
                  <a:lnTo>
                    <a:pt x="168" y="137"/>
                  </a:lnTo>
                  <a:lnTo>
                    <a:pt x="168" y="145"/>
                  </a:lnTo>
                  <a:lnTo>
                    <a:pt x="166" y="158"/>
                  </a:lnTo>
                  <a:lnTo>
                    <a:pt x="168" y="169"/>
                  </a:lnTo>
                  <a:lnTo>
                    <a:pt x="168" y="178"/>
                  </a:lnTo>
                  <a:lnTo>
                    <a:pt x="174" y="187"/>
                  </a:lnTo>
                  <a:lnTo>
                    <a:pt x="176" y="202"/>
                  </a:lnTo>
                  <a:lnTo>
                    <a:pt x="178" y="213"/>
                  </a:lnTo>
                  <a:lnTo>
                    <a:pt x="184" y="219"/>
                  </a:lnTo>
                  <a:lnTo>
                    <a:pt x="186" y="232"/>
                  </a:lnTo>
                  <a:lnTo>
                    <a:pt x="188" y="241"/>
                  </a:lnTo>
                  <a:lnTo>
                    <a:pt x="191" y="252"/>
                  </a:lnTo>
                  <a:lnTo>
                    <a:pt x="197" y="260"/>
                  </a:lnTo>
                  <a:lnTo>
                    <a:pt x="199" y="274"/>
                  </a:lnTo>
                  <a:lnTo>
                    <a:pt x="205" y="282"/>
                  </a:lnTo>
                  <a:lnTo>
                    <a:pt x="211" y="291"/>
                  </a:lnTo>
                  <a:lnTo>
                    <a:pt x="215" y="300"/>
                  </a:lnTo>
                  <a:lnTo>
                    <a:pt x="217" y="311"/>
                  </a:lnTo>
                  <a:lnTo>
                    <a:pt x="220" y="321"/>
                  </a:lnTo>
                  <a:lnTo>
                    <a:pt x="222" y="330"/>
                  </a:lnTo>
                  <a:lnTo>
                    <a:pt x="228" y="341"/>
                  </a:lnTo>
                  <a:lnTo>
                    <a:pt x="230" y="352"/>
                  </a:lnTo>
                  <a:lnTo>
                    <a:pt x="230" y="363"/>
                  </a:lnTo>
                  <a:lnTo>
                    <a:pt x="230" y="376"/>
                  </a:lnTo>
                  <a:lnTo>
                    <a:pt x="230" y="384"/>
                  </a:lnTo>
                  <a:lnTo>
                    <a:pt x="230" y="395"/>
                  </a:lnTo>
                  <a:lnTo>
                    <a:pt x="230" y="406"/>
                  </a:lnTo>
                  <a:lnTo>
                    <a:pt x="228" y="417"/>
                  </a:lnTo>
                  <a:lnTo>
                    <a:pt x="226" y="428"/>
                  </a:lnTo>
                  <a:lnTo>
                    <a:pt x="222" y="441"/>
                  </a:lnTo>
                  <a:lnTo>
                    <a:pt x="220" y="450"/>
                  </a:lnTo>
                  <a:lnTo>
                    <a:pt x="219" y="461"/>
                  </a:lnTo>
                  <a:lnTo>
                    <a:pt x="215" y="474"/>
                  </a:lnTo>
                  <a:lnTo>
                    <a:pt x="213" y="480"/>
                  </a:lnTo>
                  <a:lnTo>
                    <a:pt x="207" y="491"/>
                  </a:lnTo>
                  <a:lnTo>
                    <a:pt x="205" y="502"/>
                  </a:lnTo>
                  <a:lnTo>
                    <a:pt x="199" y="513"/>
                  </a:lnTo>
                  <a:lnTo>
                    <a:pt x="197" y="519"/>
                  </a:lnTo>
                  <a:lnTo>
                    <a:pt x="191" y="532"/>
                  </a:lnTo>
                  <a:lnTo>
                    <a:pt x="189" y="541"/>
                  </a:lnTo>
                  <a:lnTo>
                    <a:pt x="188" y="554"/>
                  </a:lnTo>
                  <a:lnTo>
                    <a:pt x="186" y="565"/>
                  </a:lnTo>
                  <a:lnTo>
                    <a:pt x="184" y="576"/>
                  </a:lnTo>
                  <a:lnTo>
                    <a:pt x="182" y="585"/>
                  </a:lnTo>
                  <a:lnTo>
                    <a:pt x="178" y="595"/>
                  </a:lnTo>
                  <a:lnTo>
                    <a:pt x="178" y="606"/>
                  </a:lnTo>
                  <a:lnTo>
                    <a:pt x="176" y="617"/>
                  </a:lnTo>
                  <a:lnTo>
                    <a:pt x="176" y="628"/>
                  </a:lnTo>
                  <a:lnTo>
                    <a:pt x="178" y="635"/>
                  </a:lnTo>
                  <a:lnTo>
                    <a:pt x="182" y="650"/>
                  </a:lnTo>
                  <a:lnTo>
                    <a:pt x="186" y="663"/>
                  </a:lnTo>
                  <a:lnTo>
                    <a:pt x="189" y="676"/>
                  </a:lnTo>
                  <a:lnTo>
                    <a:pt x="195" y="687"/>
                  </a:lnTo>
                  <a:lnTo>
                    <a:pt x="199" y="695"/>
                  </a:lnTo>
                  <a:lnTo>
                    <a:pt x="205" y="702"/>
                  </a:lnTo>
                  <a:lnTo>
                    <a:pt x="207" y="709"/>
                  </a:lnTo>
                  <a:lnTo>
                    <a:pt x="205" y="704"/>
                  </a:lnTo>
                  <a:lnTo>
                    <a:pt x="203" y="700"/>
                  </a:lnTo>
                  <a:lnTo>
                    <a:pt x="199" y="691"/>
                  </a:lnTo>
                  <a:lnTo>
                    <a:pt x="195" y="682"/>
                  </a:lnTo>
                  <a:lnTo>
                    <a:pt x="188" y="669"/>
                  </a:lnTo>
                  <a:lnTo>
                    <a:pt x="186" y="658"/>
                  </a:lnTo>
                  <a:lnTo>
                    <a:pt x="178" y="643"/>
                  </a:lnTo>
                  <a:lnTo>
                    <a:pt x="174" y="632"/>
                  </a:lnTo>
                  <a:lnTo>
                    <a:pt x="168" y="619"/>
                  </a:lnTo>
                  <a:lnTo>
                    <a:pt x="166" y="602"/>
                  </a:lnTo>
                  <a:lnTo>
                    <a:pt x="162" y="593"/>
                  </a:lnTo>
                  <a:lnTo>
                    <a:pt x="162" y="582"/>
                  </a:lnTo>
                  <a:lnTo>
                    <a:pt x="162" y="569"/>
                  </a:lnTo>
                  <a:lnTo>
                    <a:pt x="162" y="558"/>
                  </a:lnTo>
                  <a:lnTo>
                    <a:pt x="166" y="550"/>
                  </a:lnTo>
                  <a:lnTo>
                    <a:pt x="170" y="537"/>
                  </a:lnTo>
                  <a:lnTo>
                    <a:pt x="174" y="528"/>
                  </a:lnTo>
                  <a:lnTo>
                    <a:pt x="178" y="519"/>
                  </a:lnTo>
                  <a:lnTo>
                    <a:pt x="184" y="511"/>
                  </a:lnTo>
                  <a:lnTo>
                    <a:pt x="186" y="500"/>
                  </a:lnTo>
                  <a:lnTo>
                    <a:pt x="188" y="487"/>
                  </a:lnTo>
                  <a:lnTo>
                    <a:pt x="191" y="480"/>
                  </a:lnTo>
                  <a:lnTo>
                    <a:pt x="197" y="469"/>
                  </a:lnTo>
                  <a:lnTo>
                    <a:pt x="199" y="458"/>
                  </a:lnTo>
                  <a:lnTo>
                    <a:pt x="205" y="448"/>
                  </a:lnTo>
                  <a:lnTo>
                    <a:pt x="207" y="437"/>
                  </a:lnTo>
                  <a:lnTo>
                    <a:pt x="211" y="428"/>
                  </a:lnTo>
                  <a:lnTo>
                    <a:pt x="211" y="417"/>
                  </a:lnTo>
                  <a:lnTo>
                    <a:pt x="213" y="406"/>
                  </a:lnTo>
                  <a:lnTo>
                    <a:pt x="213" y="395"/>
                  </a:lnTo>
                  <a:lnTo>
                    <a:pt x="215" y="382"/>
                  </a:lnTo>
                  <a:lnTo>
                    <a:pt x="215" y="374"/>
                  </a:lnTo>
                  <a:lnTo>
                    <a:pt x="215" y="363"/>
                  </a:lnTo>
                  <a:lnTo>
                    <a:pt x="213" y="352"/>
                  </a:lnTo>
                  <a:lnTo>
                    <a:pt x="213" y="337"/>
                  </a:lnTo>
                  <a:lnTo>
                    <a:pt x="211" y="328"/>
                  </a:lnTo>
                  <a:lnTo>
                    <a:pt x="207" y="319"/>
                  </a:lnTo>
                  <a:lnTo>
                    <a:pt x="203" y="308"/>
                  </a:lnTo>
                  <a:lnTo>
                    <a:pt x="197" y="297"/>
                  </a:lnTo>
                  <a:lnTo>
                    <a:pt x="191" y="291"/>
                  </a:lnTo>
                  <a:lnTo>
                    <a:pt x="188" y="282"/>
                  </a:lnTo>
                  <a:lnTo>
                    <a:pt x="184" y="274"/>
                  </a:lnTo>
                  <a:lnTo>
                    <a:pt x="176" y="265"/>
                  </a:lnTo>
                  <a:lnTo>
                    <a:pt x="170" y="254"/>
                  </a:lnTo>
                  <a:lnTo>
                    <a:pt x="166" y="245"/>
                  </a:lnTo>
                  <a:lnTo>
                    <a:pt x="160" y="234"/>
                  </a:lnTo>
                  <a:lnTo>
                    <a:pt x="158" y="224"/>
                  </a:lnTo>
                  <a:lnTo>
                    <a:pt x="155" y="217"/>
                  </a:lnTo>
                  <a:lnTo>
                    <a:pt x="155" y="202"/>
                  </a:lnTo>
                  <a:lnTo>
                    <a:pt x="153" y="191"/>
                  </a:lnTo>
                  <a:lnTo>
                    <a:pt x="153" y="178"/>
                  </a:lnTo>
                  <a:lnTo>
                    <a:pt x="155" y="169"/>
                  </a:lnTo>
                  <a:lnTo>
                    <a:pt x="155" y="158"/>
                  </a:lnTo>
                  <a:lnTo>
                    <a:pt x="158" y="145"/>
                  </a:lnTo>
                  <a:lnTo>
                    <a:pt x="158" y="137"/>
                  </a:lnTo>
                  <a:lnTo>
                    <a:pt x="160" y="126"/>
                  </a:lnTo>
                  <a:lnTo>
                    <a:pt x="160" y="117"/>
                  </a:lnTo>
                  <a:lnTo>
                    <a:pt x="162" y="104"/>
                  </a:lnTo>
                  <a:lnTo>
                    <a:pt x="162" y="93"/>
                  </a:lnTo>
                  <a:lnTo>
                    <a:pt x="166" y="82"/>
                  </a:lnTo>
                  <a:lnTo>
                    <a:pt x="162" y="69"/>
                  </a:lnTo>
                  <a:lnTo>
                    <a:pt x="162" y="63"/>
                  </a:lnTo>
                  <a:lnTo>
                    <a:pt x="162" y="50"/>
                  </a:lnTo>
                  <a:lnTo>
                    <a:pt x="162" y="41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94" name="Freeform 40"/>
            <p:cNvSpPr>
              <a:spLocks/>
            </p:cNvSpPr>
            <p:nvPr/>
          </p:nvSpPr>
          <p:spPr bwMode="auto">
            <a:xfrm>
              <a:off x="4235" y="3195"/>
              <a:ext cx="63" cy="121"/>
            </a:xfrm>
            <a:custGeom>
              <a:avLst/>
              <a:gdLst>
                <a:gd name="T0" fmla="*/ 62 w 63"/>
                <a:gd name="T1" fmla="*/ 0 h 121"/>
                <a:gd name="T2" fmla="*/ 58 w 63"/>
                <a:gd name="T3" fmla="*/ 6 h 121"/>
                <a:gd name="T4" fmla="*/ 56 w 63"/>
                <a:gd name="T5" fmla="*/ 13 h 121"/>
                <a:gd name="T6" fmla="*/ 52 w 63"/>
                <a:gd name="T7" fmla="*/ 17 h 121"/>
                <a:gd name="T8" fmla="*/ 48 w 63"/>
                <a:gd name="T9" fmla="*/ 24 h 121"/>
                <a:gd name="T10" fmla="*/ 44 w 63"/>
                <a:gd name="T11" fmla="*/ 30 h 121"/>
                <a:gd name="T12" fmla="*/ 38 w 63"/>
                <a:gd name="T13" fmla="*/ 32 h 121"/>
                <a:gd name="T14" fmla="*/ 32 w 63"/>
                <a:gd name="T15" fmla="*/ 39 h 121"/>
                <a:gd name="T16" fmla="*/ 29 w 63"/>
                <a:gd name="T17" fmla="*/ 39 h 121"/>
                <a:gd name="T18" fmla="*/ 23 w 63"/>
                <a:gd name="T19" fmla="*/ 41 h 121"/>
                <a:gd name="T20" fmla="*/ 19 w 63"/>
                <a:gd name="T21" fmla="*/ 48 h 121"/>
                <a:gd name="T22" fmla="*/ 15 w 63"/>
                <a:gd name="T23" fmla="*/ 54 h 121"/>
                <a:gd name="T24" fmla="*/ 11 w 63"/>
                <a:gd name="T25" fmla="*/ 58 h 121"/>
                <a:gd name="T26" fmla="*/ 9 w 63"/>
                <a:gd name="T27" fmla="*/ 67 h 121"/>
                <a:gd name="T28" fmla="*/ 7 w 63"/>
                <a:gd name="T29" fmla="*/ 74 h 121"/>
                <a:gd name="T30" fmla="*/ 3 w 63"/>
                <a:gd name="T31" fmla="*/ 80 h 121"/>
                <a:gd name="T32" fmla="*/ 1 w 63"/>
                <a:gd name="T33" fmla="*/ 87 h 121"/>
                <a:gd name="T34" fmla="*/ 0 w 63"/>
                <a:gd name="T35" fmla="*/ 96 h 121"/>
                <a:gd name="T36" fmla="*/ 0 w 63"/>
                <a:gd name="T37" fmla="*/ 100 h 121"/>
                <a:gd name="T38" fmla="*/ 0 w 63"/>
                <a:gd name="T39" fmla="*/ 106 h 121"/>
                <a:gd name="T40" fmla="*/ 0 w 63"/>
                <a:gd name="T41" fmla="*/ 115 h 121"/>
                <a:gd name="T42" fmla="*/ 0 w 63"/>
                <a:gd name="T43" fmla="*/ 120 h 1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3" h="121">
                  <a:moveTo>
                    <a:pt x="62" y="0"/>
                  </a:moveTo>
                  <a:lnTo>
                    <a:pt x="58" y="6"/>
                  </a:lnTo>
                  <a:lnTo>
                    <a:pt x="56" y="13"/>
                  </a:lnTo>
                  <a:lnTo>
                    <a:pt x="52" y="17"/>
                  </a:lnTo>
                  <a:lnTo>
                    <a:pt x="48" y="24"/>
                  </a:lnTo>
                  <a:lnTo>
                    <a:pt x="44" y="30"/>
                  </a:lnTo>
                  <a:lnTo>
                    <a:pt x="38" y="32"/>
                  </a:lnTo>
                  <a:lnTo>
                    <a:pt x="32" y="39"/>
                  </a:lnTo>
                  <a:lnTo>
                    <a:pt x="29" y="39"/>
                  </a:lnTo>
                  <a:lnTo>
                    <a:pt x="23" y="41"/>
                  </a:lnTo>
                  <a:lnTo>
                    <a:pt x="19" y="48"/>
                  </a:lnTo>
                  <a:lnTo>
                    <a:pt x="15" y="54"/>
                  </a:lnTo>
                  <a:lnTo>
                    <a:pt x="11" y="58"/>
                  </a:lnTo>
                  <a:lnTo>
                    <a:pt x="9" y="67"/>
                  </a:lnTo>
                  <a:lnTo>
                    <a:pt x="7" y="74"/>
                  </a:lnTo>
                  <a:lnTo>
                    <a:pt x="3" y="80"/>
                  </a:lnTo>
                  <a:lnTo>
                    <a:pt x="1" y="87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0" y="115"/>
                  </a:lnTo>
                  <a:lnTo>
                    <a:pt x="0" y="12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95" name="Freeform 41"/>
            <p:cNvSpPr>
              <a:spLocks/>
            </p:cNvSpPr>
            <p:nvPr/>
          </p:nvSpPr>
          <p:spPr bwMode="auto">
            <a:xfrm>
              <a:off x="4244" y="3267"/>
              <a:ext cx="32" cy="36"/>
            </a:xfrm>
            <a:custGeom>
              <a:avLst/>
              <a:gdLst>
                <a:gd name="T0" fmla="*/ 6 w 32"/>
                <a:gd name="T1" fmla="*/ 0 h 36"/>
                <a:gd name="T2" fmla="*/ 0 w 32"/>
                <a:gd name="T3" fmla="*/ 6 h 36"/>
                <a:gd name="T4" fmla="*/ 0 w 32"/>
                <a:gd name="T5" fmla="*/ 10 h 36"/>
                <a:gd name="T6" fmla="*/ 6 w 32"/>
                <a:gd name="T7" fmla="*/ 17 h 36"/>
                <a:gd name="T8" fmla="*/ 6 w 32"/>
                <a:gd name="T9" fmla="*/ 24 h 36"/>
                <a:gd name="T10" fmla="*/ 12 w 32"/>
                <a:gd name="T11" fmla="*/ 26 h 36"/>
                <a:gd name="T12" fmla="*/ 12 w 32"/>
                <a:gd name="T13" fmla="*/ 32 h 36"/>
                <a:gd name="T14" fmla="*/ 31 w 32"/>
                <a:gd name="T15" fmla="*/ 35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36">
                  <a:moveTo>
                    <a:pt x="6" y="0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6" y="17"/>
                  </a:lnTo>
                  <a:lnTo>
                    <a:pt x="6" y="24"/>
                  </a:lnTo>
                  <a:lnTo>
                    <a:pt x="12" y="26"/>
                  </a:lnTo>
                  <a:lnTo>
                    <a:pt x="12" y="32"/>
                  </a:lnTo>
                  <a:lnTo>
                    <a:pt x="31" y="35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96" name="Freeform 42"/>
            <p:cNvSpPr>
              <a:spLocks/>
            </p:cNvSpPr>
            <p:nvPr/>
          </p:nvSpPr>
          <p:spPr bwMode="auto">
            <a:xfrm>
              <a:off x="4321" y="3123"/>
              <a:ext cx="117" cy="99"/>
            </a:xfrm>
            <a:custGeom>
              <a:avLst/>
              <a:gdLst>
                <a:gd name="T0" fmla="*/ 0 w 117"/>
                <a:gd name="T1" fmla="*/ 0 h 99"/>
                <a:gd name="T2" fmla="*/ 0 w 117"/>
                <a:gd name="T3" fmla="*/ 4 h 99"/>
                <a:gd name="T4" fmla="*/ 0 w 117"/>
                <a:gd name="T5" fmla="*/ 10 h 99"/>
                <a:gd name="T6" fmla="*/ 0 w 117"/>
                <a:gd name="T7" fmla="*/ 13 h 99"/>
                <a:gd name="T8" fmla="*/ 0 w 117"/>
                <a:gd name="T9" fmla="*/ 19 h 99"/>
                <a:gd name="T10" fmla="*/ 3 w 117"/>
                <a:gd name="T11" fmla="*/ 26 h 99"/>
                <a:gd name="T12" fmla="*/ 5 w 117"/>
                <a:gd name="T13" fmla="*/ 30 h 99"/>
                <a:gd name="T14" fmla="*/ 7 w 117"/>
                <a:gd name="T15" fmla="*/ 34 h 99"/>
                <a:gd name="T16" fmla="*/ 7 w 117"/>
                <a:gd name="T17" fmla="*/ 39 h 99"/>
                <a:gd name="T18" fmla="*/ 9 w 117"/>
                <a:gd name="T19" fmla="*/ 43 h 99"/>
                <a:gd name="T20" fmla="*/ 11 w 117"/>
                <a:gd name="T21" fmla="*/ 47 h 99"/>
                <a:gd name="T22" fmla="*/ 17 w 117"/>
                <a:gd name="T23" fmla="*/ 52 h 99"/>
                <a:gd name="T24" fmla="*/ 21 w 117"/>
                <a:gd name="T25" fmla="*/ 54 h 99"/>
                <a:gd name="T26" fmla="*/ 25 w 117"/>
                <a:gd name="T27" fmla="*/ 56 h 99"/>
                <a:gd name="T28" fmla="*/ 29 w 117"/>
                <a:gd name="T29" fmla="*/ 56 h 99"/>
                <a:gd name="T30" fmla="*/ 34 w 117"/>
                <a:gd name="T31" fmla="*/ 60 h 99"/>
                <a:gd name="T32" fmla="*/ 38 w 117"/>
                <a:gd name="T33" fmla="*/ 60 h 99"/>
                <a:gd name="T34" fmla="*/ 42 w 117"/>
                <a:gd name="T35" fmla="*/ 60 h 99"/>
                <a:gd name="T36" fmla="*/ 48 w 117"/>
                <a:gd name="T37" fmla="*/ 60 h 99"/>
                <a:gd name="T38" fmla="*/ 52 w 117"/>
                <a:gd name="T39" fmla="*/ 60 h 99"/>
                <a:gd name="T40" fmla="*/ 56 w 117"/>
                <a:gd name="T41" fmla="*/ 63 h 99"/>
                <a:gd name="T42" fmla="*/ 59 w 117"/>
                <a:gd name="T43" fmla="*/ 63 h 99"/>
                <a:gd name="T44" fmla="*/ 65 w 117"/>
                <a:gd name="T45" fmla="*/ 63 h 99"/>
                <a:gd name="T46" fmla="*/ 71 w 117"/>
                <a:gd name="T47" fmla="*/ 63 h 99"/>
                <a:gd name="T48" fmla="*/ 75 w 117"/>
                <a:gd name="T49" fmla="*/ 65 h 99"/>
                <a:gd name="T50" fmla="*/ 79 w 117"/>
                <a:gd name="T51" fmla="*/ 69 h 99"/>
                <a:gd name="T52" fmla="*/ 81 w 117"/>
                <a:gd name="T53" fmla="*/ 71 h 99"/>
                <a:gd name="T54" fmla="*/ 87 w 117"/>
                <a:gd name="T55" fmla="*/ 71 h 99"/>
                <a:gd name="T56" fmla="*/ 92 w 117"/>
                <a:gd name="T57" fmla="*/ 76 h 99"/>
                <a:gd name="T58" fmla="*/ 96 w 117"/>
                <a:gd name="T59" fmla="*/ 78 h 99"/>
                <a:gd name="T60" fmla="*/ 100 w 117"/>
                <a:gd name="T61" fmla="*/ 80 h 99"/>
                <a:gd name="T62" fmla="*/ 102 w 117"/>
                <a:gd name="T63" fmla="*/ 84 h 99"/>
                <a:gd name="T64" fmla="*/ 104 w 117"/>
                <a:gd name="T65" fmla="*/ 87 h 99"/>
                <a:gd name="T66" fmla="*/ 110 w 117"/>
                <a:gd name="T67" fmla="*/ 93 h 99"/>
                <a:gd name="T68" fmla="*/ 110 w 117"/>
                <a:gd name="T69" fmla="*/ 95 h 99"/>
                <a:gd name="T70" fmla="*/ 116 w 117"/>
                <a:gd name="T71" fmla="*/ 98 h 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7" h="99">
                  <a:moveTo>
                    <a:pt x="0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3" y="26"/>
                  </a:lnTo>
                  <a:lnTo>
                    <a:pt x="5" y="30"/>
                  </a:lnTo>
                  <a:lnTo>
                    <a:pt x="7" y="34"/>
                  </a:lnTo>
                  <a:lnTo>
                    <a:pt x="7" y="39"/>
                  </a:lnTo>
                  <a:lnTo>
                    <a:pt x="9" y="43"/>
                  </a:lnTo>
                  <a:lnTo>
                    <a:pt x="11" y="47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5" y="56"/>
                  </a:lnTo>
                  <a:lnTo>
                    <a:pt x="29" y="56"/>
                  </a:lnTo>
                  <a:lnTo>
                    <a:pt x="34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2" y="60"/>
                  </a:lnTo>
                  <a:lnTo>
                    <a:pt x="56" y="63"/>
                  </a:lnTo>
                  <a:lnTo>
                    <a:pt x="59" y="63"/>
                  </a:lnTo>
                  <a:lnTo>
                    <a:pt x="65" y="63"/>
                  </a:lnTo>
                  <a:lnTo>
                    <a:pt x="71" y="63"/>
                  </a:lnTo>
                  <a:lnTo>
                    <a:pt x="75" y="65"/>
                  </a:lnTo>
                  <a:lnTo>
                    <a:pt x="79" y="69"/>
                  </a:lnTo>
                  <a:lnTo>
                    <a:pt x="81" y="71"/>
                  </a:lnTo>
                  <a:lnTo>
                    <a:pt x="87" y="71"/>
                  </a:lnTo>
                  <a:lnTo>
                    <a:pt x="92" y="76"/>
                  </a:lnTo>
                  <a:lnTo>
                    <a:pt x="96" y="78"/>
                  </a:lnTo>
                  <a:lnTo>
                    <a:pt x="100" y="80"/>
                  </a:lnTo>
                  <a:lnTo>
                    <a:pt x="102" y="84"/>
                  </a:lnTo>
                  <a:lnTo>
                    <a:pt x="104" y="87"/>
                  </a:lnTo>
                  <a:lnTo>
                    <a:pt x="110" y="93"/>
                  </a:lnTo>
                  <a:lnTo>
                    <a:pt x="110" y="95"/>
                  </a:lnTo>
                  <a:lnTo>
                    <a:pt x="116" y="98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97" name="Freeform 43"/>
            <p:cNvSpPr>
              <a:spLocks/>
            </p:cNvSpPr>
            <p:nvPr/>
          </p:nvSpPr>
          <p:spPr bwMode="auto">
            <a:xfrm>
              <a:off x="4373" y="3378"/>
              <a:ext cx="59" cy="151"/>
            </a:xfrm>
            <a:custGeom>
              <a:avLst/>
              <a:gdLst>
                <a:gd name="T0" fmla="*/ 0 w 59"/>
                <a:gd name="T1" fmla="*/ 0 h 151"/>
                <a:gd name="T2" fmla="*/ 0 w 59"/>
                <a:gd name="T3" fmla="*/ 8 h 151"/>
                <a:gd name="T4" fmla="*/ 3 w 59"/>
                <a:gd name="T5" fmla="*/ 15 h 151"/>
                <a:gd name="T6" fmla="*/ 7 w 59"/>
                <a:gd name="T7" fmla="*/ 26 h 151"/>
                <a:gd name="T8" fmla="*/ 11 w 59"/>
                <a:gd name="T9" fmla="*/ 34 h 151"/>
                <a:gd name="T10" fmla="*/ 15 w 59"/>
                <a:gd name="T11" fmla="*/ 43 h 151"/>
                <a:gd name="T12" fmla="*/ 21 w 59"/>
                <a:gd name="T13" fmla="*/ 50 h 151"/>
                <a:gd name="T14" fmla="*/ 25 w 59"/>
                <a:gd name="T15" fmla="*/ 58 h 151"/>
                <a:gd name="T16" fmla="*/ 29 w 59"/>
                <a:gd name="T17" fmla="*/ 67 h 151"/>
                <a:gd name="T18" fmla="*/ 36 w 59"/>
                <a:gd name="T19" fmla="*/ 73 h 151"/>
                <a:gd name="T20" fmla="*/ 42 w 59"/>
                <a:gd name="T21" fmla="*/ 80 h 151"/>
                <a:gd name="T22" fmla="*/ 48 w 59"/>
                <a:gd name="T23" fmla="*/ 86 h 151"/>
                <a:gd name="T24" fmla="*/ 50 w 59"/>
                <a:gd name="T25" fmla="*/ 95 h 151"/>
                <a:gd name="T26" fmla="*/ 56 w 59"/>
                <a:gd name="T27" fmla="*/ 104 h 151"/>
                <a:gd name="T28" fmla="*/ 56 w 59"/>
                <a:gd name="T29" fmla="*/ 115 h 151"/>
                <a:gd name="T30" fmla="*/ 58 w 59"/>
                <a:gd name="T31" fmla="*/ 121 h 151"/>
                <a:gd name="T32" fmla="*/ 58 w 59"/>
                <a:gd name="T33" fmla="*/ 130 h 151"/>
                <a:gd name="T34" fmla="*/ 56 w 59"/>
                <a:gd name="T35" fmla="*/ 141 h 151"/>
                <a:gd name="T36" fmla="*/ 56 w 59"/>
                <a:gd name="T37" fmla="*/ 150 h 1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151">
                  <a:moveTo>
                    <a:pt x="0" y="0"/>
                  </a:moveTo>
                  <a:lnTo>
                    <a:pt x="0" y="8"/>
                  </a:lnTo>
                  <a:lnTo>
                    <a:pt x="3" y="15"/>
                  </a:lnTo>
                  <a:lnTo>
                    <a:pt x="7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21" y="50"/>
                  </a:lnTo>
                  <a:lnTo>
                    <a:pt x="25" y="58"/>
                  </a:lnTo>
                  <a:lnTo>
                    <a:pt x="29" y="67"/>
                  </a:lnTo>
                  <a:lnTo>
                    <a:pt x="36" y="73"/>
                  </a:lnTo>
                  <a:lnTo>
                    <a:pt x="42" y="80"/>
                  </a:lnTo>
                  <a:lnTo>
                    <a:pt x="48" y="86"/>
                  </a:lnTo>
                  <a:lnTo>
                    <a:pt x="50" y="95"/>
                  </a:lnTo>
                  <a:lnTo>
                    <a:pt x="56" y="104"/>
                  </a:lnTo>
                  <a:lnTo>
                    <a:pt x="56" y="115"/>
                  </a:lnTo>
                  <a:lnTo>
                    <a:pt x="58" y="121"/>
                  </a:lnTo>
                  <a:lnTo>
                    <a:pt x="58" y="130"/>
                  </a:lnTo>
                  <a:lnTo>
                    <a:pt x="56" y="141"/>
                  </a:lnTo>
                  <a:lnTo>
                    <a:pt x="56" y="15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98" name="Freeform 44"/>
            <p:cNvSpPr>
              <a:spLocks/>
            </p:cNvSpPr>
            <p:nvPr/>
          </p:nvSpPr>
          <p:spPr bwMode="auto">
            <a:xfrm>
              <a:off x="4413" y="3477"/>
              <a:ext cx="33" cy="36"/>
            </a:xfrm>
            <a:custGeom>
              <a:avLst/>
              <a:gdLst>
                <a:gd name="T0" fmla="*/ 32 w 33"/>
                <a:gd name="T1" fmla="*/ 0 h 36"/>
                <a:gd name="T2" fmla="*/ 26 w 33"/>
                <a:gd name="T3" fmla="*/ 11 h 36"/>
                <a:gd name="T4" fmla="*/ 26 w 33"/>
                <a:gd name="T5" fmla="*/ 15 h 36"/>
                <a:gd name="T6" fmla="*/ 26 w 33"/>
                <a:gd name="T7" fmla="*/ 23 h 36"/>
                <a:gd name="T8" fmla="*/ 21 w 33"/>
                <a:gd name="T9" fmla="*/ 27 h 36"/>
                <a:gd name="T10" fmla="*/ 21 w 33"/>
                <a:gd name="T11" fmla="*/ 31 h 36"/>
                <a:gd name="T12" fmla="*/ 10 w 33"/>
                <a:gd name="T13" fmla="*/ 35 h 36"/>
                <a:gd name="T14" fmla="*/ 5 w 33"/>
                <a:gd name="T15" fmla="*/ 35 h 36"/>
                <a:gd name="T16" fmla="*/ 0 w 33"/>
                <a:gd name="T17" fmla="*/ 35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6">
                  <a:moveTo>
                    <a:pt x="32" y="0"/>
                  </a:moveTo>
                  <a:lnTo>
                    <a:pt x="26" y="11"/>
                  </a:lnTo>
                  <a:lnTo>
                    <a:pt x="26" y="15"/>
                  </a:lnTo>
                  <a:lnTo>
                    <a:pt x="26" y="23"/>
                  </a:lnTo>
                  <a:lnTo>
                    <a:pt x="21" y="27"/>
                  </a:lnTo>
                  <a:lnTo>
                    <a:pt x="21" y="31"/>
                  </a:lnTo>
                  <a:lnTo>
                    <a:pt x="10" y="35"/>
                  </a:lnTo>
                  <a:lnTo>
                    <a:pt x="5" y="35"/>
                  </a:lnTo>
                  <a:lnTo>
                    <a:pt x="0" y="35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99" name="Freeform 45"/>
            <p:cNvSpPr>
              <a:spLocks/>
            </p:cNvSpPr>
            <p:nvPr/>
          </p:nvSpPr>
          <p:spPr bwMode="auto">
            <a:xfrm>
              <a:off x="4283" y="3476"/>
              <a:ext cx="66" cy="59"/>
            </a:xfrm>
            <a:custGeom>
              <a:avLst/>
              <a:gdLst>
                <a:gd name="T0" fmla="*/ 65 w 66"/>
                <a:gd name="T1" fmla="*/ 0 h 59"/>
                <a:gd name="T2" fmla="*/ 59 w 66"/>
                <a:gd name="T3" fmla="*/ 6 h 59"/>
                <a:gd name="T4" fmla="*/ 55 w 66"/>
                <a:gd name="T5" fmla="*/ 10 h 59"/>
                <a:gd name="T6" fmla="*/ 51 w 66"/>
                <a:gd name="T7" fmla="*/ 17 h 59"/>
                <a:gd name="T8" fmla="*/ 47 w 66"/>
                <a:gd name="T9" fmla="*/ 19 h 59"/>
                <a:gd name="T10" fmla="*/ 45 w 66"/>
                <a:gd name="T11" fmla="*/ 21 h 59"/>
                <a:gd name="T12" fmla="*/ 42 w 66"/>
                <a:gd name="T13" fmla="*/ 21 h 59"/>
                <a:gd name="T14" fmla="*/ 36 w 66"/>
                <a:gd name="T15" fmla="*/ 23 h 59"/>
                <a:gd name="T16" fmla="*/ 30 w 66"/>
                <a:gd name="T17" fmla="*/ 25 h 59"/>
                <a:gd name="T18" fmla="*/ 26 w 66"/>
                <a:gd name="T19" fmla="*/ 27 h 59"/>
                <a:gd name="T20" fmla="*/ 21 w 66"/>
                <a:gd name="T21" fmla="*/ 32 h 59"/>
                <a:gd name="T22" fmla="*/ 13 w 66"/>
                <a:gd name="T23" fmla="*/ 34 h 59"/>
                <a:gd name="T24" fmla="*/ 9 w 66"/>
                <a:gd name="T25" fmla="*/ 36 h 59"/>
                <a:gd name="T26" fmla="*/ 5 w 66"/>
                <a:gd name="T27" fmla="*/ 42 h 59"/>
                <a:gd name="T28" fmla="*/ 1 w 66"/>
                <a:gd name="T29" fmla="*/ 45 h 59"/>
                <a:gd name="T30" fmla="*/ 0 w 66"/>
                <a:gd name="T31" fmla="*/ 51 h 59"/>
                <a:gd name="T32" fmla="*/ 0 w 66"/>
                <a:gd name="T33" fmla="*/ 58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6" h="59">
                  <a:moveTo>
                    <a:pt x="65" y="0"/>
                  </a:moveTo>
                  <a:lnTo>
                    <a:pt x="59" y="6"/>
                  </a:lnTo>
                  <a:lnTo>
                    <a:pt x="55" y="10"/>
                  </a:lnTo>
                  <a:lnTo>
                    <a:pt x="51" y="17"/>
                  </a:lnTo>
                  <a:lnTo>
                    <a:pt x="47" y="19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36" y="23"/>
                  </a:lnTo>
                  <a:lnTo>
                    <a:pt x="30" y="25"/>
                  </a:lnTo>
                  <a:lnTo>
                    <a:pt x="26" y="27"/>
                  </a:lnTo>
                  <a:lnTo>
                    <a:pt x="21" y="32"/>
                  </a:lnTo>
                  <a:lnTo>
                    <a:pt x="13" y="34"/>
                  </a:lnTo>
                  <a:lnTo>
                    <a:pt x="9" y="36"/>
                  </a:lnTo>
                  <a:lnTo>
                    <a:pt x="5" y="42"/>
                  </a:lnTo>
                  <a:lnTo>
                    <a:pt x="1" y="45"/>
                  </a:lnTo>
                  <a:lnTo>
                    <a:pt x="0" y="51"/>
                  </a:lnTo>
                  <a:lnTo>
                    <a:pt x="0" y="58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00" name="Freeform 46"/>
            <p:cNvSpPr>
              <a:spLocks/>
            </p:cNvSpPr>
            <p:nvPr/>
          </p:nvSpPr>
          <p:spPr bwMode="auto">
            <a:xfrm>
              <a:off x="2327" y="3201"/>
              <a:ext cx="33" cy="91"/>
            </a:xfrm>
            <a:custGeom>
              <a:avLst/>
              <a:gdLst>
                <a:gd name="T0" fmla="*/ 32 w 33"/>
                <a:gd name="T1" fmla="*/ 0 h 91"/>
                <a:gd name="T2" fmla="*/ 29 w 33"/>
                <a:gd name="T3" fmla="*/ 8 h 91"/>
                <a:gd name="T4" fmla="*/ 27 w 33"/>
                <a:gd name="T5" fmla="*/ 15 h 91"/>
                <a:gd name="T6" fmla="*/ 22 w 33"/>
                <a:gd name="T7" fmla="*/ 24 h 91"/>
                <a:gd name="T8" fmla="*/ 22 w 33"/>
                <a:gd name="T9" fmla="*/ 28 h 91"/>
                <a:gd name="T10" fmla="*/ 22 w 33"/>
                <a:gd name="T11" fmla="*/ 35 h 91"/>
                <a:gd name="T12" fmla="*/ 20 w 33"/>
                <a:gd name="T13" fmla="*/ 39 h 91"/>
                <a:gd name="T14" fmla="*/ 18 w 33"/>
                <a:gd name="T15" fmla="*/ 43 h 91"/>
                <a:gd name="T16" fmla="*/ 13 w 33"/>
                <a:gd name="T17" fmla="*/ 52 h 91"/>
                <a:gd name="T18" fmla="*/ 9 w 33"/>
                <a:gd name="T19" fmla="*/ 59 h 91"/>
                <a:gd name="T20" fmla="*/ 4 w 33"/>
                <a:gd name="T21" fmla="*/ 65 h 91"/>
                <a:gd name="T22" fmla="*/ 2 w 33"/>
                <a:gd name="T23" fmla="*/ 70 h 91"/>
                <a:gd name="T24" fmla="*/ 0 w 33"/>
                <a:gd name="T25" fmla="*/ 76 h 91"/>
                <a:gd name="T26" fmla="*/ 2 w 33"/>
                <a:gd name="T27" fmla="*/ 83 h 91"/>
                <a:gd name="T28" fmla="*/ 4 w 33"/>
                <a:gd name="T29" fmla="*/ 90 h 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91">
                  <a:moveTo>
                    <a:pt x="32" y="0"/>
                  </a:moveTo>
                  <a:lnTo>
                    <a:pt x="29" y="8"/>
                  </a:lnTo>
                  <a:lnTo>
                    <a:pt x="27" y="15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5"/>
                  </a:lnTo>
                  <a:lnTo>
                    <a:pt x="20" y="39"/>
                  </a:lnTo>
                  <a:lnTo>
                    <a:pt x="18" y="43"/>
                  </a:lnTo>
                  <a:lnTo>
                    <a:pt x="13" y="52"/>
                  </a:lnTo>
                  <a:lnTo>
                    <a:pt x="9" y="59"/>
                  </a:lnTo>
                  <a:lnTo>
                    <a:pt x="4" y="65"/>
                  </a:lnTo>
                  <a:lnTo>
                    <a:pt x="2" y="70"/>
                  </a:lnTo>
                  <a:lnTo>
                    <a:pt x="0" y="76"/>
                  </a:lnTo>
                  <a:lnTo>
                    <a:pt x="2" y="83"/>
                  </a:lnTo>
                  <a:lnTo>
                    <a:pt x="4" y="9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01" name="Freeform 47"/>
            <p:cNvSpPr>
              <a:spLocks/>
            </p:cNvSpPr>
            <p:nvPr/>
          </p:nvSpPr>
          <p:spPr bwMode="auto">
            <a:xfrm>
              <a:off x="2372" y="3153"/>
              <a:ext cx="87" cy="108"/>
            </a:xfrm>
            <a:custGeom>
              <a:avLst/>
              <a:gdLst>
                <a:gd name="T0" fmla="*/ 0 w 87"/>
                <a:gd name="T1" fmla="*/ 0 h 108"/>
                <a:gd name="T2" fmla="*/ 0 w 87"/>
                <a:gd name="T3" fmla="*/ 6 h 108"/>
                <a:gd name="T4" fmla="*/ 0 w 87"/>
                <a:gd name="T5" fmla="*/ 15 h 108"/>
                <a:gd name="T6" fmla="*/ 0 w 87"/>
                <a:gd name="T7" fmla="*/ 21 h 108"/>
                <a:gd name="T8" fmla="*/ 1 w 87"/>
                <a:gd name="T9" fmla="*/ 30 h 108"/>
                <a:gd name="T10" fmla="*/ 3 w 87"/>
                <a:gd name="T11" fmla="*/ 32 h 108"/>
                <a:gd name="T12" fmla="*/ 3 w 87"/>
                <a:gd name="T13" fmla="*/ 41 h 108"/>
                <a:gd name="T14" fmla="*/ 7 w 87"/>
                <a:gd name="T15" fmla="*/ 45 h 108"/>
                <a:gd name="T16" fmla="*/ 11 w 87"/>
                <a:gd name="T17" fmla="*/ 50 h 108"/>
                <a:gd name="T18" fmla="*/ 15 w 87"/>
                <a:gd name="T19" fmla="*/ 56 h 108"/>
                <a:gd name="T20" fmla="*/ 19 w 87"/>
                <a:gd name="T21" fmla="*/ 63 h 108"/>
                <a:gd name="T22" fmla="*/ 21 w 87"/>
                <a:gd name="T23" fmla="*/ 65 h 108"/>
                <a:gd name="T24" fmla="*/ 29 w 87"/>
                <a:gd name="T25" fmla="*/ 67 h 108"/>
                <a:gd name="T26" fmla="*/ 33 w 87"/>
                <a:gd name="T27" fmla="*/ 72 h 108"/>
                <a:gd name="T28" fmla="*/ 41 w 87"/>
                <a:gd name="T29" fmla="*/ 74 h 108"/>
                <a:gd name="T30" fmla="*/ 46 w 87"/>
                <a:gd name="T31" fmla="*/ 76 h 108"/>
                <a:gd name="T32" fmla="*/ 54 w 87"/>
                <a:gd name="T33" fmla="*/ 80 h 108"/>
                <a:gd name="T34" fmla="*/ 58 w 87"/>
                <a:gd name="T35" fmla="*/ 80 h 108"/>
                <a:gd name="T36" fmla="*/ 62 w 87"/>
                <a:gd name="T37" fmla="*/ 82 h 108"/>
                <a:gd name="T38" fmla="*/ 68 w 87"/>
                <a:gd name="T39" fmla="*/ 87 h 108"/>
                <a:gd name="T40" fmla="*/ 74 w 87"/>
                <a:gd name="T41" fmla="*/ 89 h 108"/>
                <a:gd name="T42" fmla="*/ 76 w 87"/>
                <a:gd name="T43" fmla="*/ 96 h 108"/>
                <a:gd name="T44" fmla="*/ 82 w 87"/>
                <a:gd name="T45" fmla="*/ 100 h 108"/>
                <a:gd name="T46" fmla="*/ 86 w 87"/>
                <a:gd name="T47" fmla="*/ 107 h 1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7" h="108">
                  <a:moveTo>
                    <a:pt x="0" y="0"/>
                  </a:moveTo>
                  <a:lnTo>
                    <a:pt x="0" y="6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1" y="30"/>
                  </a:lnTo>
                  <a:lnTo>
                    <a:pt x="3" y="32"/>
                  </a:lnTo>
                  <a:lnTo>
                    <a:pt x="3" y="41"/>
                  </a:lnTo>
                  <a:lnTo>
                    <a:pt x="7" y="45"/>
                  </a:lnTo>
                  <a:lnTo>
                    <a:pt x="11" y="50"/>
                  </a:lnTo>
                  <a:lnTo>
                    <a:pt x="15" y="56"/>
                  </a:lnTo>
                  <a:lnTo>
                    <a:pt x="19" y="63"/>
                  </a:lnTo>
                  <a:lnTo>
                    <a:pt x="21" y="65"/>
                  </a:lnTo>
                  <a:lnTo>
                    <a:pt x="29" y="67"/>
                  </a:lnTo>
                  <a:lnTo>
                    <a:pt x="33" y="72"/>
                  </a:lnTo>
                  <a:lnTo>
                    <a:pt x="41" y="74"/>
                  </a:lnTo>
                  <a:lnTo>
                    <a:pt x="46" y="76"/>
                  </a:lnTo>
                  <a:lnTo>
                    <a:pt x="54" y="80"/>
                  </a:lnTo>
                  <a:lnTo>
                    <a:pt x="58" y="80"/>
                  </a:lnTo>
                  <a:lnTo>
                    <a:pt x="62" y="82"/>
                  </a:lnTo>
                  <a:lnTo>
                    <a:pt x="68" y="87"/>
                  </a:lnTo>
                  <a:lnTo>
                    <a:pt x="74" y="89"/>
                  </a:lnTo>
                  <a:lnTo>
                    <a:pt x="76" y="96"/>
                  </a:lnTo>
                  <a:lnTo>
                    <a:pt x="82" y="100"/>
                  </a:lnTo>
                  <a:lnTo>
                    <a:pt x="86" y="107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02" name="Freeform 48"/>
            <p:cNvSpPr>
              <a:spLocks/>
            </p:cNvSpPr>
            <p:nvPr/>
          </p:nvSpPr>
          <p:spPr bwMode="auto">
            <a:xfrm>
              <a:off x="2418" y="3233"/>
              <a:ext cx="33" cy="37"/>
            </a:xfrm>
            <a:custGeom>
              <a:avLst/>
              <a:gdLst>
                <a:gd name="T0" fmla="*/ 0 w 33"/>
                <a:gd name="T1" fmla="*/ 0 h 37"/>
                <a:gd name="T2" fmla="*/ 4 w 33"/>
                <a:gd name="T3" fmla="*/ 2 h 37"/>
                <a:gd name="T4" fmla="*/ 13 w 33"/>
                <a:gd name="T5" fmla="*/ 2 h 37"/>
                <a:gd name="T6" fmla="*/ 18 w 33"/>
                <a:gd name="T7" fmla="*/ 9 h 37"/>
                <a:gd name="T8" fmla="*/ 18 w 33"/>
                <a:gd name="T9" fmla="*/ 11 h 37"/>
                <a:gd name="T10" fmla="*/ 18 w 33"/>
                <a:gd name="T11" fmla="*/ 18 h 37"/>
                <a:gd name="T12" fmla="*/ 18 w 33"/>
                <a:gd name="T13" fmla="*/ 24 h 37"/>
                <a:gd name="T14" fmla="*/ 18 w 33"/>
                <a:gd name="T15" fmla="*/ 27 h 37"/>
                <a:gd name="T16" fmla="*/ 27 w 33"/>
                <a:gd name="T17" fmla="*/ 33 h 37"/>
                <a:gd name="T18" fmla="*/ 32 w 33"/>
                <a:gd name="T19" fmla="*/ 36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37">
                  <a:moveTo>
                    <a:pt x="0" y="0"/>
                  </a:moveTo>
                  <a:lnTo>
                    <a:pt x="4" y="2"/>
                  </a:lnTo>
                  <a:lnTo>
                    <a:pt x="13" y="2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27"/>
                  </a:lnTo>
                  <a:lnTo>
                    <a:pt x="27" y="33"/>
                  </a:lnTo>
                  <a:lnTo>
                    <a:pt x="32" y="36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03" name="Freeform 49"/>
            <p:cNvSpPr>
              <a:spLocks/>
            </p:cNvSpPr>
            <p:nvPr/>
          </p:nvSpPr>
          <p:spPr bwMode="auto">
            <a:xfrm>
              <a:off x="2360" y="3309"/>
              <a:ext cx="43" cy="100"/>
            </a:xfrm>
            <a:custGeom>
              <a:avLst/>
              <a:gdLst>
                <a:gd name="T0" fmla="*/ 34 w 43"/>
                <a:gd name="T1" fmla="*/ 0 h 100"/>
                <a:gd name="T2" fmla="*/ 34 w 43"/>
                <a:gd name="T3" fmla="*/ 4 h 100"/>
                <a:gd name="T4" fmla="*/ 36 w 43"/>
                <a:gd name="T5" fmla="*/ 8 h 100"/>
                <a:gd name="T6" fmla="*/ 38 w 43"/>
                <a:gd name="T7" fmla="*/ 15 h 100"/>
                <a:gd name="T8" fmla="*/ 42 w 43"/>
                <a:gd name="T9" fmla="*/ 19 h 100"/>
                <a:gd name="T10" fmla="*/ 42 w 43"/>
                <a:gd name="T11" fmla="*/ 26 h 100"/>
                <a:gd name="T12" fmla="*/ 42 w 43"/>
                <a:gd name="T13" fmla="*/ 33 h 100"/>
                <a:gd name="T14" fmla="*/ 42 w 43"/>
                <a:gd name="T15" fmla="*/ 35 h 100"/>
                <a:gd name="T16" fmla="*/ 42 w 43"/>
                <a:gd name="T17" fmla="*/ 39 h 100"/>
                <a:gd name="T18" fmla="*/ 38 w 43"/>
                <a:gd name="T19" fmla="*/ 44 h 100"/>
                <a:gd name="T20" fmla="*/ 38 w 43"/>
                <a:gd name="T21" fmla="*/ 48 h 100"/>
                <a:gd name="T22" fmla="*/ 36 w 43"/>
                <a:gd name="T23" fmla="*/ 52 h 100"/>
                <a:gd name="T24" fmla="*/ 34 w 43"/>
                <a:gd name="T25" fmla="*/ 59 h 100"/>
                <a:gd name="T26" fmla="*/ 34 w 43"/>
                <a:gd name="T27" fmla="*/ 66 h 100"/>
                <a:gd name="T28" fmla="*/ 34 w 43"/>
                <a:gd name="T29" fmla="*/ 70 h 100"/>
                <a:gd name="T30" fmla="*/ 30 w 43"/>
                <a:gd name="T31" fmla="*/ 74 h 100"/>
                <a:gd name="T32" fmla="*/ 28 w 43"/>
                <a:gd name="T33" fmla="*/ 77 h 100"/>
                <a:gd name="T34" fmla="*/ 24 w 43"/>
                <a:gd name="T35" fmla="*/ 81 h 100"/>
                <a:gd name="T36" fmla="*/ 20 w 43"/>
                <a:gd name="T37" fmla="*/ 83 h 100"/>
                <a:gd name="T38" fmla="*/ 16 w 43"/>
                <a:gd name="T39" fmla="*/ 85 h 100"/>
                <a:gd name="T40" fmla="*/ 12 w 43"/>
                <a:gd name="T41" fmla="*/ 90 h 100"/>
                <a:gd name="T42" fmla="*/ 8 w 43"/>
                <a:gd name="T43" fmla="*/ 92 h 100"/>
                <a:gd name="T44" fmla="*/ 4 w 43"/>
                <a:gd name="T45" fmla="*/ 94 h 100"/>
                <a:gd name="T46" fmla="*/ 0 w 43"/>
                <a:gd name="T47" fmla="*/ 99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" h="100">
                  <a:moveTo>
                    <a:pt x="34" y="0"/>
                  </a:moveTo>
                  <a:lnTo>
                    <a:pt x="34" y="4"/>
                  </a:lnTo>
                  <a:lnTo>
                    <a:pt x="36" y="8"/>
                  </a:lnTo>
                  <a:lnTo>
                    <a:pt x="38" y="15"/>
                  </a:lnTo>
                  <a:lnTo>
                    <a:pt x="42" y="19"/>
                  </a:lnTo>
                  <a:lnTo>
                    <a:pt x="42" y="26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36" y="52"/>
                  </a:lnTo>
                  <a:lnTo>
                    <a:pt x="34" y="59"/>
                  </a:lnTo>
                  <a:lnTo>
                    <a:pt x="34" y="66"/>
                  </a:lnTo>
                  <a:lnTo>
                    <a:pt x="34" y="70"/>
                  </a:lnTo>
                  <a:lnTo>
                    <a:pt x="30" y="74"/>
                  </a:lnTo>
                  <a:lnTo>
                    <a:pt x="28" y="77"/>
                  </a:lnTo>
                  <a:lnTo>
                    <a:pt x="24" y="81"/>
                  </a:lnTo>
                  <a:lnTo>
                    <a:pt x="20" y="83"/>
                  </a:lnTo>
                  <a:lnTo>
                    <a:pt x="16" y="85"/>
                  </a:lnTo>
                  <a:lnTo>
                    <a:pt x="12" y="90"/>
                  </a:lnTo>
                  <a:lnTo>
                    <a:pt x="8" y="92"/>
                  </a:lnTo>
                  <a:lnTo>
                    <a:pt x="4" y="94"/>
                  </a:lnTo>
                  <a:lnTo>
                    <a:pt x="0" y="99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04" name="Freeform 50"/>
            <p:cNvSpPr>
              <a:spLocks/>
            </p:cNvSpPr>
            <p:nvPr/>
          </p:nvSpPr>
          <p:spPr bwMode="auto">
            <a:xfrm>
              <a:off x="2432" y="3384"/>
              <a:ext cx="45" cy="135"/>
            </a:xfrm>
            <a:custGeom>
              <a:avLst/>
              <a:gdLst>
                <a:gd name="T0" fmla="*/ 0 w 45"/>
                <a:gd name="T1" fmla="*/ 0 h 135"/>
                <a:gd name="T2" fmla="*/ 1 w 45"/>
                <a:gd name="T3" fmla="*/ 6 h 135"/>
                <a:gd name="T4" fmla="*/ 5 w 45"/>
                <a:gd name="T5" fmla="*/ 10 h 135"/>
                <a:gd name="T6" fmla="*/ 7 w 45"/>
                <a:gd name="T7" fmla="*/ 17 h 135"/>
                <a:gd name="T8" fmla="*/ 9 w 45"/>
                <a:gd name="T9" fmla="*/ 25 h 135"/>
                <a:gd name="T10" fmla="*/ 13 w 45"/>
                <a:gd name="T11" fmla="*/ 34 h 135"/>
                <a:gd name="T12" fmla="*/ 15 w 45"/>
                <a:gd name="T13" fmla="*/ 38 h 135"/>
                <a:gd name="T14" fmla="*/ 17 w 45"/>
                <a:gd name="T15" fmla="*/ 47 h 135"/>
                <a:gd name="T16" fmla="*/ 21 w 45"/>
                <a:gd name="T17" fmla="*/ 56 h 135"/>
                <a:gd name="T18" fmla="*/ 21 w 45"/>
                <a:gd name="T19" fmla="*/ 60 h 135"/>
                <a:gd name="T20" fmla="*/ 21 w 45"/>
                <a:gd name="T21" fmla="*/ 69 h 135"/>
                <a:gd name="T22" fmla="*/ 22 w 45"/>
                <a:gd name="T23" fmla="*/ 75 h 135"/>
                <a:gd name="T24" fmla="*/ 21 w 45"/>
                <a:gd name="T25" fmla="*/ 84 h 135"/>
                <a:gd name="T26" fmla="*/ 21 w 45"/>
                <a:gd name="T27" fmla="*/ 92 h 135"/>
                <a:gd name="T28" fmla="*/ 21 w 45"/>
                <a:gd name="T29" fmla="*/ 101 h 135"/>
                <a:gd name="T30" fmla="*/ 21 w 45"/>
                <a:gd name="T31" fmla="*/ 110 h 135"/>
                <a:gd name="T32" fmla="*/ 22 w 45"/>
                <a:gd name="T33" fmla="*/ 114 h 135"/>
                <a:gd name="T34" fmla="*/ 24 w 45"/>
                <a:gd name="T35" fmla="*/ 118 h 135"/>
                <a:gd name="T36" fmla="*/ 28 w 45"/>
                <a:gd name="T37" fmla="*/ 125 h 135"/>
                <a:gd name="T38" fmla="*/ 36 w 45"/>
                <a:gd name="T39" fmla="*/ 131 h 135"/>
                <a:gd name="T40" fmla="*/ 44 w 45"/>
                <a:gd name="T41" fmla="*/ 134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5" h="135">
                  <a:moveTo>
                    <a:pt x="0" y="0"/>
                  </a:moveTo>
                  <a:lnTo>
                    <a:pt x="1" y="6"/>
                  </a:lnTo>
                  <a:lnTo>
                    <a:pt x="5" y="10"/>
                  </a:lnTo>
                  <a:lnTo>
                    <a:pt x="7" y="17"/>
                  </a:lnTo>
                  <a:lnTo>
                    <a:pt x="9" y="25"/>
                  </a:lnTo>
                  <a:lnTo>
                    <a:pt x="13" y="34"/>
                  </a:lnTo>
                  <a:lnTo>
                    <a:pt x="15" y="38"/>
                  </a:lnTo>
                  <a:lnTo>
                    <a:pt x="17" y="47"/>
                  </a:lnTo>
                  <a:lnTo>
                    <a:pt x="21" y="56"/>
                  </a:lnTo>
                  <a:lnTo>
                    <a:pt x="21" y="60"/>
                  </a:lnTo>
                  <a:lnTo>
                    <a:pt x="21" y="69"/>
                  </a:lnTo>
                  <a:lnTo>
                    <a:pt x="22" y="75"/>
                  </a:lnTo>
                  <a:lnTo>
                    <a:pt x="21" y="84"/>
                  </a:lnTo>
                  <a:lnTo>
                    <a:pt x="21" y="92"/>
                  </a:lnTo>
                  <a:lnTo>
                    <a:pt x="21" y="101"/>
                  </a:lnTo>
                  <a:lnTo>
                    <a:pt x="21" y="110"/>
                  </a:lnTo>
                  <a:lnTo>
                    <a:pt x="22" y="114"/>
                  </a:lnTo>
                  <a:lnTo>
                    <a:pt x="24" y="118"/>
                  </a:lnTo>
                  <a:lnTo>
                    <a:pt x="28" y="125"/>
                  </a:lnTo>
                  <a:lnTo>
                    <a:pt x="36" y="131"/>
                  </a:lnTo>
                  <a:lnTo>
                    <a:pt x="44" y="134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05" name="Freeform 51"/>
            <p:cNvSpPr>
              <a:spLocks/>
            </p:cNvSpPr>
            <p:nvPr/>
          </p:nvSpPr>
          <p:spPr bwMode="auto">
            <a:xfrm>
              <a:off x="2458" y="3476"/>
              <a:ext cx="31" cy="35"/>
            </a:xfrm>
            <a:custGeom>
              <a:avLst/>
              <a:gdLst>
                <a:gd name="T0" fmla="*/ 0 w 31"/>
                <a:gd name="T1" fmla="*/ 0 h 35"/>
                <a:gd name="T2" fmla="*/ 0 w 31"/>
                <a:gd name="T3" fmla="*/ 6 h 35"/>
                <a:gd name="T4" fmla="*/ 0 w 31"/>
                <a:gd name="T5" fmla="*/ 20 h 35"/>
                <a:gd name="T6" fmla="*/ 4 w 31"/>
                <a:gd name="T7" fmla="*/ 20 h 35"/>
                <a:gd name="T8" fmla="*/ 4 w 31"/>
                <a:gd name="T9" fmla="*/ 27 h 35"/>
                <a:gd name="T10" fmla="*/ 6 w 31"/>
                <a:gd name="T11" fmla="*/ 34 h 35"/>
                <a:gd name="T12" fmla="*/ 10 w 31"/>
                <a:gd name="T13" fmla="*/ 34 h 35"/>
                <a:gd name="T14" fmla="*/ 12 w 31"/>
                <a:gd name="T15" fmla="*/ 34 h 35"/>
                <a:gd name="T16" fmla="*/ 14 w 31"/>
                <a:gd name="T17" fmla="*/ 34 h 35"/>
                <a:gd name="T18" fmla="*/ 18 w 31"/>
                <a:gd name="T19" fmla="*/ 27 h 35"/>
                <a:gd name="T20" fmla="*/ 20 w 31"/>
                <a:gd name="T21" fmla="*/ 27 h 35"/>
                <a:gd name="T22" fmla="*/ 22 w 31"/>
                <a:gd name="T23" fmla="*/ 27 h 35"/>
                <a:gd name="T24" fmla="*/ 26 w 31"/>
                <a:gd name="T25" fmla="*/ 20 h 35"/>
                <a:gd name="T26" fmla="*/ 28 w 31"/>
                <a:gd name="T27" fmla="*/ 20 h 35"/>
                <a:gd name="T28" fmla="*/ 28 w 31"/>
                <a:gd name="T29" fmla="*/ 6 h 35"/>
                <a:gd name="T30" fmla="*/ 30 w 31"/>
                <a:gd name="T31" fmla="*/ 6 h 35"/>
                <a:gd name="T32" fmla="*/ 30 w 31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5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27"/>
                  </a:lnTo>
                  <a:lnTo>
                    <a:pt x="6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0" y="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06" name="Freeform 52"/>
            <p:cNvSpPr>
              <a:spLocks/>
            </p:cNvSpPr>
            <p:nvPr/>
          </p:nvSpPr>
          <p:spPr bwMode="auto">
            <a:xfrm>
              <a:off x="2338" y="3528"/>
              <a:ext cx="51" cy="36"/>
            </a:xfrm>
            <a:custGeom>
              <a:avLst/>
              <a:gdLst>
                <a:gd name="T0" fmla="*/ 50 w 51"/>
                <a:gd name="T1" fmla="*/ 0 h 36"/>
                <a:gd name="T2" fmla="*/ 46 w 51"/>
                <a:gd name="T3" fmla="*/ 6 h 36"/>
                <a:gd name="T4" fmla="*/ 44 w 51"/>
                <a:gd name="T5" fmla="*/ 8 h 36"/>
                <a:gd name="T6" fmla="*/ 42 w 51"/>
                <a:gd name="T7" fmla="*/ 8 h 36"/>
                <a:gd name="T8" fmla="*/ 38 w 51"/>
                <a:gd name="T9" fmla="*/ 13 h 36"/>
                <a:gd name="T10" fmla="*/ 36 w 51"/>
                <a:gd name="T11" fmla="*/ 15 h 36"/>
                <a:gd name="T12" fmla="*/ 34 w 51"/>
                <a:gd name="T13" fmla="*/ 17 h 36"/>
                <a:gd name="T14" fmla="*/ 28 w 51"/>
                <a:gd name="T15" fmla="*/ 21 h 36"/>
                <a:gd name="T16" fmla="*/ 26 w 51"/>
                <a:gd name="T17" fmla="*/ 21 h 36"/>
                <a:gd name="T18" fmla="*/ 23 w 51"/>
                <a:gd name="T19" fmla="*/ 21 h 36"/>
                <a:gd name="T20" fmla="*/ 19 w 51"/>
                <a:gd name="T21" fmla="*/ 21 h 36"/>
                <a:gd name="T22" fmla="*/ 17 w 51"/>
                <a:gd name="T23" fmla="*/ 21 h 36"/>
                <a:gd name="T24" fmla="*/ 15 w 51"/>
                <a:gd name="T25" fmla="*/ 24 h 36"/>
                <a:gd name="T26" fmla="*/ 9 w 51"/>
                <a:gd name="T27" fmla="*/ 24 h 36"/>
                <a:gd name="T28" fmla="*/ 9 w 51"/>
                <a:gd name="T29" fmla="*/ 26 h 36"/>
                <a:gd name="T30" fmla="*/ 7 w 51"/>
                <a:gd name="T31" fmla="*/ 30 h 36"/>
                <a:gd name="T32" fmla="*/ 5 w 51"/>
                <a:gd name="T33" fmla="*/ 30 h 36"/>
                <a:gd name="T34" fmla="*/ 0 w 51"/>
                <a:gd name="T35" fmla="*/ 32 h 36"/>
                <a:gd name="T36" fmla="*/ 0 w 51"/>
                <a:gd name="T37" fmla="*/ 35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1" h="36">
                  <a:moveTo>
                    <a:pt x="50" y="0"/>
                  </a:moveTo>
                  <a:lnTo>
                    <a:pt x="46" y="6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38" y="13"/>
                  </a:lnTo>
                  <a:lnTo>
                    <a:pt x="36" y="15"/>
                  </a:lnTo>
                  <a:lnTo>
                    <a:pt x="34" y="17"/>
                  </a:lnTo>
                  <a:lnTo>
                    <a:pt x="28" y="21"/>
                  </a:lnTo>
                  <a:lnTo>
                    <a:pt x="26" y="21"/>
                  </a:lnTo>
                  <a:lnTo>
                    <a:pt x="23" y="21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0" y="32"/>
                  </a:lnTo>
                  <a:lnTo>
                    <a:pt x="0" y="35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07" name="Freeform 53"/>
            <p:cNvSpPr>
              <a:spLocks/>
            </p:cNvSpPr>
            <p:nvPr/>
          </p:nvSpPr>
          <p:spPr bwMode="auto">
            <a:xfrm>
              <a:off x="2723" y="3201"/>
              <a:ext cx="32" cy="91"/>
            </a:xfrm>
            <a:custGeom>
              <a:avLst/>
              <a:gdLst>
                <a:gd name="T0" fmla="*/ 31 w 32"/>
                <a:gd name="T1" fmla="*/ 0 h 91"/>
                <a:gd name="T2" fmla="*/ 28 w 32"/>
                <a:gd name="T3" fmla="*/ 8 h 91"/>
                <a:gd name="T4" fmla="*/ 24 w 32"/>
                <a:gd name="T5" fmla="*/ 15 h 91"/>
                <a:gd name="T6" fmla="*/ 22 w 32"/>
                <a:gd name="T7" fmla="*/ 24 h 91"/>
                <a:gd name="T8" fmla="*/ 22 w 32"/>
                <a:gd name="T9" fmla="*/ 28 h 91"/>
                <a:gd name="T10" fmla="*/ 20 w 32"/>
                <a:gd name="T11" fmla="*/ 35 h 91"/>
                <a:gd name="T12" fmla="*/ 16 w 32"/>
                <a:gd name="T13" fmla="*/ 39 h 91"/>
                <a:gd name="T14" fmla="*/ 14 w 32"/>
                <a:gd name="T15" fmla="*/ 43 h 91"/>
                <a:gd name="T16" fmla="*/ 14 w 32"/>
                <a:gd name="T17" fmla="*/ 52 h 91"/>
                <a:gd name="T18" fmla="*/ 8 w 32"/>
                <a:gd name="T19" fmla="*/ 59 h 91"/>
                <a:gd name="T20" fmla="*/ 6 w 32"/>
                <a:gd name="T21" fmla="*/ 65 h 91"/>
                <a:gd name="T22" fmla="*/ 2 w 32"/>
                <a:gd name="T23" fmla="*/ 70 h 91"/>
                <a:gd name="T24" fmla="*/ 0 w 32"/>
                <a:gd name="T25" fmla="*/ 76 h 91"/>
                <a:gd name="T26" fmla="*/ 2 w 32"/>
                <a:gd name="T27" fmla="*/ 83 h 91"/>
                <a:gd name="T28" fmla="*/ 6 w 32"/>
                <a:gd name="T29" fmla="*/ 90 h 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91">
                  <a:moveTo>
                    <a:pt x="31" y="0"/>
                  </a:moveTo>
                  <a:lnTo>
                    <a:pt x="28" y="8"/>
                  </a:lnTo>
                  <a:lnTo>
                    <a:pt x="24" y="15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5"/>
                  </a:lnTo>
                  <a:lnTo>
                    <a:pt x="16" y="39"/>
                  </a:lnTo>
                  <a:lnTo>
                    <a:pt x="14" y="43"/>
                  </a:lnTo>
                  <a:lnTo>
                    <a:pt x="14" y="52"/>
                  </a:lnTo>
                  <a:lnTo>
                    <a:pt x="8" y="59"/>
                  </a:lnTo>
                  <a:lnTo>
                    <a:pt x="6" y="65"/>
                  </a:lnTo>
                  <a:lnTo>
                    <a:pt x="2" y="70"/>
                  </a:lnTo>
                  <a:lnTo>
                    <a:pt x="0" y="76"/>
                  </a:lnTo>
                  <a:lnTo>
                    <a:pt x="2" y="83"/>
                  </a:lnTo>
                  <a:lnTo>
                    <a:pt x="6" y="9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08" name="Freeform 54"/>
            <p:cNvSpPr>
              <a:spLocks/>
            </p:cNvSpPr>
            <p:nvPr/>
          </p:nvSpPr>
          <p:spPr bwMode="auto">
            <a:xfrm>
              <a:off x="2768" y="3153"/>
              <a:ext cx="87" cy="108"/>
            </a:xfrm>
            <a:custGeom>
              <a:avLst/>
              <a:gdLst>
                <a:gd name="T0" fmla="*/ 0 w 87"/>
                <a:gd name="T1" fmla="*/ 0 h 108"/>
                <a:gd name="T2" fmla="*/ 0 w 87"/>
                <a:gd name="T3" fmla="*/ 6 h 108"/>
                <a:gd name="T4" fmla="*/ 0 w 87"/>
                <a:gd name="T5" fmla="*/ 15 h 108"/>
                <a:gd name="T6" fmla="*/ 0 w 87"/>
                <a:gd name="T7" fmla="*/ 21 h 108"/>
                <a:gd name="T8" fmla="*/ 1 w 87"/>
                <a:gd name="T9" fmla="*/ 30 h 108"/>
                <a:gd name="T10" fmla="*/ 3 w 87"/>
                <a:gd name="T11" fmla="*/ 32 h 108"/>
                <a:gd name="T12" fmla="*/ 3 w 87"/>
                <a:gd name="T13" fmla="*/ 41 h 108"/>
                <a:gd name="T14" fmla="*/ 5 w 87"/>
                <a:gd name="T15" fmla="*/ 45 h 108"/>
                <a:gd name="T16" fmla="*/ 11 w 87"/>
                <a:gd name="T17" fmla="*/ 50 h 108"/>
                <a:gd name="T18" fmla="*/ 13 w 87"/>
                <a:gd name="T19" fmla="*/ 56 h 108"/>
                <a:gd name="T20" fmla="*/ 19 w 87"/>
                <a:gd name="T21" fmla="*/ 63 h 108"/>
                <a:gd name="T22" fmla="*/ 22 w 87"/>
                <a:gd name="T23" fmla="*/ 65 h 108"/>
                <a:gd name="T24" fmla="*/ 30 w 87"/>
                <a:gd name="T25" fmla="*/ 67 h 108"/>
                <a:gd name="T26" fmla="*/ 36 w 87"/>
                <a:gd name="T27" fmla="*/ 72 h 108"/>
                <a:gd name="T28" fmla="*/ 38 w 87"/>
                <a:gd name="T29" fmla="*/ 74 h 108"/>
                <a:gd name="T30" fmla="*/ 43 w 87"/>
                <a:gd name="T31" fmla="*/ 76 h 108"/>
                <a:gd name="T32" fmla="*/ 51 w 87"/>
                <a:gd name="T33" fmla="*/ 80 h 108"/>
                <a:gd name="T34" fmla="*/ 57 w 87"/>
                <a:gd name="T35" fmla="*/ 80 h 108"/>
                <a:gd name="T36" fmla="*/ 61 w 87"/>
                <a:gd name="T37" fmla="*/ 82 h 108"/>
                <a:gd name="T38" fmla="*/ 68 w 87"/>
                <a:gd name="T39" fmla="*/ 87 h 108"/>
                <a:gd name="T40" fmla="*/ 72 w 87"/>
                <a:gd name="T41" fmla="*/ 89 h 108"/>
                <a:gd name="T42" fmla="*/ 74 w 87"/>
                <a:gd name="T43" fmla="*/ 96 h 108"/>
                <a:gd name="T44" fmla="*/ 80 w 87"/>
                <a:gd name="T45" fmla="*/ 100 h 108"/>
                <a:gd name="T46" fmla="*/ 86 w 87"/>
                <a:gd name="T47" fmla="*/ 107 h 1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7" h="108">
                  <a:moveTo>
                    <a:pt x="0" y="0"/>
                  </a:moveTo>
                  <a:lnTo>
                    <a:pt x="0" y="6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1" y="30"/>
                  </a:lnTo>
                  <a:lnTo>
                    <a:pt x="3" y="32"/>
                  </a:lnTo>
                  <a:lnTo>
                    <a:pt x="3" y="41"/>
                  </a:lnTo>
                  <a:lnTo>
                    <a:pt x="5" y="45"/>
                  </a:lnTo>
                  <a:lnTo>
                    <a:pt x="11" y="50"/>
                  </a:lnTo>
                  <a:lnTo>
                    <a:pt x="13" y="56"/>
                  </a:lnTo>
                  <a:lnTo>
                    <a:pt x="19" y="63"/>
                  </a:lnTo>
                  <a:lnTo>
                    <a:pt x="22" y="65"/>
                  </a:lnTo>
                  <a:lnTo>
                    <a:pt x="30" y="67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43" y="76"/>
                  </a:lnTo>
                  <a:lnTo>
                    <a:pt x="51" y="80"/>
                  </a:lnTo>
                  <a:lnTo>
                    <a:pt x="57" y="80"/>
                  </a:lnTo>
                  <a:lnTo>
                    <a:pt x="61" y="82"/>
                  </a:lnTo>
                  <a:lnTo>
                    <a:pt x="68" y="87"/>
                  </a:lnTo>
                  <a:lnTo>
                    <a:pt x="72" y="89"/>
                  </a:lnTo>
                  <a:lnTo>
                    <a:pt x="74" y="96"/>
                  </a:lnTo>
                  <a:lnTo>
                    <a:pt x="80" y="100"/>
                  </a:lnTo>
                  <a:lnTo>
                    <a:pt x="86" y="107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09" name="Freeform 55"/>
            <p:cNvSpPr>
              <a:spLocks/>
            </p:cNvSpPr>
            <p:nvPr/>
          </p:nvSpPr>
          <p:spPr bwMode="auto">
            <a:xfrm>
              <a:off x="2812" y="3233"/>
              <a:ext cx="32" cy="37"/>
            </a:xfrm>
            <a:custGeom>
              <a:avLst/>
              <a:gdLst>
                <a:gd name="T0" fmla="*/ 0 w 32"/>
                <a:gd name="T1" fmla="*/ 0 h 37"/>
                <a:gd name="T2" fmla="*/ 3 w 32"/>
                <a:gd name="T3" fmla="*/ 2 h 37"/>
                <a:gd name="T4" fmla="*/ 11 w 32"/>
                <a:gd name="T5" fmla="*/ 2 h 37"/>
                <a:gd name="T6" fmla="*/ 15 w 32"/>
                <a:gd name="T7" fmla="*/ 9 h 37"/>
                <a:gd name="T8" fmla="*/ 15 w 32"/>
                <a:gd name="T9" fmla="*/ 11 h 37"/>
                <a:gd name="T10" fmla="*/ 19 w 32"/>
                <a:gd name="T11" fmla="*/ 18 h 37"/>
                <a:gd name="T12" fmla="*/ 19 w 32"/>
                <a:gd name="T13" fmla="*/ 24 h 37"/>
                <a:gd name="T14" fmla="*/ 19 w 32"/>
                <a:gd name="T15" fmla="*/ 27 h 37"/>
                <a:gd name="T16" fmla="*/ 27 w 32"/>
                <a:gd name="T17" fmla="*/ 33 h 37"/>
                <a:gd name="T18" fmla="*/ 31 w 32"/>
                <a:gd name="T19" fmla="*/ 36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37">
                  <a:moveTo>
                    <a:pt x="0" y="0"/>
                  </a:moveTo>
                  <a:lnTo>
                    <a:pt x="3" y="2"/>
                  </a:lnTo>
                  <a:lnTo>
                    <a:pt x="11" y="2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9" y="18"/>
                  </a:lnTo>
                  <a:lnTo>
                    <a:pt x="19" y="24"/>
                  </a:lnTo>
                  <a:lnTo>
                    <a:pt x="19" y="27"/>
                  </a:lnTo>
                  <a:lnTo>
                    <a:pt x="27" y="33"/>
                  </a:lnTo>
                  <a:lnTo>
                    <a:pt x="31" y="36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10" name="Freeform 56"/>
            <p:cNvSpPr>
              <a:spLocks/>
            </p:cNvSpPr>
            <p:nvPr/>
          </p:nvSpPr>
          <p:spPr bwMode="auto">
            <a:xfrm>
              <a:off x="2759" y="3309"/>
              <a:ext cx="41" cy="100"/>
            </a:xfrm>
            <a:custGeom>
              <a:avLst/>
              <a:gdLst>
                <a:gd name="T0" fmla="*/ 32 w 41"/>
                <a:gd name="T1" fmla="*/ 0 h 100"/>
                <a:gd name="T2" fmla="*/ 32 w 41"/>
                <a:gd name="T3" fmla="*/ 4 h 100"/>
                <a:gd name="T4" fmla="*/ 36 w 41"/>
                <a:gd name="T5" fmla="*/ 8 h 100"/>
                <a:gd name="T6" fmla="*/ 38 w 41"/>
                <a:gd name="T7" fmla="*/ 15 h 100"/>
                <a:gd name="T8" fmla="*/ 40 w 41"/>
                <a:gd name="T9" fmla="*/ 19 h 100"/>
                <a:gd name="T10" fmla="*/ 40 w 41"/>
                <a:gd name="T11" fmla="*/ 26 h 100"/>
                <a:gd name="T12" fmla="*/ 40 w 41"/>
                <a:gd name="T13" fmla="*/ 33 h 100"/>
                <a:gd name="T14" fmla="*/ 40 w 41"/>
                <a:gd name="T15" fmla="*/ 35 h 100"/>
                <a:gd name="T16" fmla="*/ 40 w 41"/>
                <a:gd name="T17" fmla="*/ 39 h 100"/>
                <a:gd name="T18" fmla="*/ 38 w 41"/>
                <a:gd name="T19" fmla="*/ 44 h 100"/>
                <a:gd name="T20" fmla="*/ 38 w 41"/>
                <a:gd name="T21" fmla="*/ 48 h 100"/>
                <a:gd name="T22" fmla="*/ 36 w 41"/>
                <a:gd name="T23" fmla="*/ 52 h 100"/>
                <a:gd name="T24" fmla="*/ 32 w 41"/>
                <a:gd name="T25" fmla="*/ 59 h 100"/>
                <a:gd name="T26" fmla="*/ 32 w 41"/>
                <a:gd name="T27" fmla="*/ 66 h 100"/>
                <a:gd name="T28" fmla="*/ 30 w 41"/>
                <a:gd name="T29" fmla="*/ 70 h 100"/>
                <a:gd name="T30" fmla="*/ 24 w 41"/>
                <a:gd name="T31" fmla="*/ 74 h 100"/>
                <a:gd name="T32" fmla="*/ 22 w 41"/>
                <a:gd name="T33" fmla="*/ 77 h 100"/>
                <a:gd name="T34" fmla="*/ 20 w 41"/>
                <a:gd name="T35" fmla="*/ 81 h 100"/>
                <a:gd name="T36" fmla="*/ 14 w 41"/>
                <a:gd name="T37" fmla="*/ 83 h 100"/>
                <a:gd name="T38" fmla="*/ 12 w 41"/>
                <a:gd name="T39" fmla="*/ 85 h 100"/>
                <a:gd name="T40" fmla="*/ 8 w 41"/>
                <a:gd name="T41" fmla="*/ 90 h 100"/>
                <a:gd name="T42" fmla="*/ 6 w 41"/>
                <a:gd name="T43" fmla="*/ 92 h 100"/>
                <a:gd name="T44" fmla="*/ 2 w 41"/>
                <a:gd name="T45" fmla="*/ 94 h 100"/>
                <a:gd name="T46" fmla="*/ 0 w 41"/>
                <a:gd name="T47" fmla="*/ 99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1" h="100">
                  <a:moveTo>
                    <a:pt x="32" y="0"/>
                  </a:moveTo>
                  <a:lnTo>
                    <a:pt x="32" y="4"/>
                  </a:lnTo>
                  <a:lnTo>
                    <a:pt x="36" y="8"/>
                  </a:lnTo>
                  <a:lnTo>
                    <a:pt x="38" y="15"/>
                  </a:lnTo>
                  <a:lnTo>
                    <a:pt x="40" y="19"/>
                  </a:lnTo>
                  <a:lnTo>
                    <a:pt x="40" y="26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40" y="39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36" y="52"/>
                  </a:lnTo>
                  <a:lnTo>
                    <a:pt x="32" y="59"/>
                  </a:lnTo>
                  <a:lnTo>
                    <a:pt x="32" y="66"/>
                  </a:lnTo>
                  <a:lnTo>
                    <a:pt x="30" y="70"/>
                  </a:lnTo>
                  <a:lnTo>
                    <a:pt x="24" y="74"/>
                  </a:lnTo>
                  <a:lnTo>
                    <a:pt x="22" y="77"/>
                  </a:lnTo>
                  <a:lnTo>
                    <a:pt x="20" y="81"/>
                  </a:lnTo>
                  <a:lnTo>
                    <a:pt x="14" y="83"/>
                  </a:lnTo>
                  <a:lnTo>
                    <a:pt x="12" y="85"/>
                  </a:lnTo>
                  <a:lnTo>
                    <a:pt x="8" y="90"/>
                  </a:lnTo>
                  <a:lnTo>
                    <a:pt x="6" y="92"/>
                  </a:lnTo>
                  <a:lnTo>
                    <a:pt x="2" y="94"/>
                  </a:lnTo>
                  <a:lnTo>
                    <a:pt x="0" y="99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11" name="Freeform 57"/>
            <p:cNvSpPr>
              <a:spLocks/>
            </p:cNvSpPr>
            <p:nvPr/>
          </p:nvSpPr>
          <p:spPr bwMode="auto">
            <a:xfrm>
              <a:off x="2828" y="3384"/>
              <a:ext cx="44" cy="135"/>
            </a:xfrm>
            <a:custGeom>
              <a:avLst/>
              <a:gdLst>
                <a:gd name="T0" fmla="*/ 0 w 44"/>
                <a:gd name="T1" fmla="*/ 0 h 135"/>
                <a:gd name="T2" fmla="*/ 1 w 44"/>
                <a:gd name="T3" fmla="*/ 6 h 135"/>
                <a:gd name="T4" fmla="*/ 5 w 44"/>
                <a:gd name="T5" fmla="*/ 10 h 135"/>
                <a:gd name="T6" fmla="*/ 7 w 44"/>
                <a:gd name="T7" fmla="*/ 17 h 135"/>
                <a:gd name="T8" fmla="*/ 13 w 44"/>
                <a:gd name="T9" fmla="*/ 25 h 135"/>
                <a:gd name="T10" fmla="*/ 13 w 44"/>
                <a:gd name="T11" fmla="*/ 34 h 135"/>
                <a:gd name="T12" fmla="*/ 14 w 44"/>
                <a:gd name="T13" fmla="*/ 38 h 135"/>
                <a:gd name="T14" fmla="*/ 18 w 44"/>
                <a:gd name="T15" fmla="*/ 47 h 135"/>
                <a:gd name="T16" fmla="*/ 20 w 44"/>
                <a:gd name="T17" fmla="*/ 56 h 135"/>
                <a:gd name="T18" fmla="*/ 20 w 44"/>
                <a:gd name="T19" fmla="*/ 60 h 135"/>
                <a:gd name="T20" fmla="*/ 20 w 44"/>
                <a:gd name="T21" fmla="*/ 69 h 135"/>
                <a:gd name="T22" fmla="*/ 22 w 44"/>
                <a:gd name="T23" fmla="*/ 75 h 135"/>
                <a:gd name="T24" fmla="*/ 20 w 44"/>
                <a:gd name="T25" fmla="*/ 84 h 135"/>
                <a:gd name="T26" fmla="*/ 20 w 44"/>
                <a:gd name="T27" fmla="*/ 92 h 135"/>
                <a:gd name="T28" fmla="*/ 20 w 44"/>
                <a:gd name="T29" fmla="*/ 101 h 135"/>
                <a:gd name="T30" fmla="*/ 20 w 44"/>
                <a:gd name="T31" fmla="*/ 110 h 135"/>
                <a:gd name="T32" fmla="*/ 22 w 44"/>
                <a:gd name="T33" fmla="*/ 114 h 135"/>
                <a:gd name="T34" fmla="*/ 26 w 44"/>
                <a:gd name="T35" fmla="*/ 118 h 135"/>
                <a:gd name="T36" fmla="*/ 28 w 44"/>
                <a:gd name="T37" fmla="*/ 125 h 135"/>
                <a:gd name="T38" fmla="*/ 35 w 44"/>
                <a:gd name="T39" fmla="*/ 131 h 135"/>
                <a:gd name="T40" fmla="*/ 43 w 44"/>
                <a:gd name="T41" fmla="*/ 134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135">
                  <a:moveTo>
                    <a:pt x="0" y="0"/>
                  </a:moveTo>
                  <a:lnTo>
                    <a:pt x="1" y="6"/>
                  </a:lnTo>
                  <a:lnTo>
                    <a:pt x="5" y="10"/>
                  </a:lnTo>
                  <a:lnTo>
                    <a:pt x="7" y="17"/>
                  </a:lnTo>
                  <a:lnTo>
                    <a:pt x="13" y="25"/>
                  </a:lnTo>
                  <a:lnTo>
                    <a:pt x="13" y="34"/>
                  </a:lnTo>
                  <a:lnTo>
                    <a:pt x="14" y="38"/>
                  </a:lnTo>
                  <a:lnTo>
                    <a:pt x="18" y="47"/>
                  </a:lnTo>
                  <a:lnTo>
                    <a:pt x="20" y="56"/>
                  </a:lnTo>
                  <a:lnTo>
                    <a:pt x="20" y="60"/>
                  </a:lnTo>
                  <a:lnTo>
                    <a:pt x="20" y="69"/>
                  </a:lnTo>
                  <a:lnTo>
                    <a:pt x="22" y="75"/>
                  </a:lnTo>
                  <a:lnTo>
                    <a:pt x="20" y="84"/>
                  </a:lnTo>
                  <a:lnTo>
                    <a:pt x="20" y="92"/>
                  </a:lnTo>
                  <a:lnTo>
                    <a:pt x="20" y="101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6" y="118"/>
                  </a:lnTo>
                  <a:lnTo>
                    <a:pt x="28" y="125"/>
                  </a:lnTo>
                  <a:lnTo>
                    <a:pt x="35" y="131"/>
                  </a:lnTo>
                  <a:lnTo>
                    <a:pt x="43" y="134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12" name="Freeform 58"/>
            <p:cNvSpPr>
              <a:spLocks/>
            </p:cNvSpPr>
            <p:nvPr/>
          </p:nvSpPr>
          <p:spPr bwMode="auto">
            <a:xfrm>
              <a:off x="2854" y="3476"/>
              <a:ext cx="32" cy="35"/>
            </a:xfrm>
            <a:custGeom>
              <a:avLst/>
              <a:gdLst>
                <a:gd name="T0" fmla="*/ 0 w 32"/>
                <a:gd name="T1" fmla="*/ 0 h 35"/>
                <a:gd name="T2" fmla="*/ 0 w 32"/>
                <a:gd name="T3" fmla="*/ 6 h 35"/>
                <a:gd name="T4" fmla="*/ 0 w 32"/>
                <a:gd name="T5" fmla="*/ 20 h 35"/>
                <a:gd name="T6" fmla="*/ 0 w 32"/>
                <a:gd name="T7" fmla="*/ 27 h 35"/>
                <a:gd name="T8" fmla="*/ 2 w 32"/>
                <a:gd name="T9" fmla="*/ 27 h 35"/>
                <a:gd name="T10" fmla="*/ 4 w 32"/>
                <a:gd name="T11" fmla="*/ 34 h 35"/>
                <a:gd name="T12" fmla="*/ 8 w 32"/>
                <a:gd name="T13" fmla="*/ 34 h 35"/>
                <a:gd name="T14" fmla="*/ 10 w 32"/>
                <a:gd name="T15" fmla="*/ 34 h 35"/>
                <a:gd name="T16" fmla="*/ 12 w 32"/>
                <a:gd name="T17" fmla="*/ 34 h 35"/>
                <a:gd name="T18" fmla="*/ 16 w 32"/>
                <a:gd name="T19" fmla="*/ 27 h 35"/>
                <a:gd name="T20" fmla="*/ 18 w 32"/>
                <a:gd name="T21" fmla="*/ 27 h 35"/>
                <a:gd name="T22" fmla="*/ 20 w 32"/>
                <a:gd name="T23" fmla="*/ 27 h 35"/>
                <a:gd name="T24" fmla="*/ 22 w 32"/>
                <a:gd name="T25" fmla="*/ 20 h 35"/>
                <a:gd name="T26" fmla="*/ 24 w 32"/>
                <a:gd name="T27" fmla="*/ 20 h 35"/>
                <a:gd name="T28" fmla="*/ 24 w 32"/>
                <a:gd name="T29" fmla="*/ 6 h 35"/>
                <a:gd name="T30" fmla="*/ 26 w 32"/>
                <a:gd name="T31" fmla="*/ 6 h 35"/>
                <a:gd name="T32" fmla="*/ 31 w 32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5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31" y="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13" name="Freeform 59"/>
            <p:cNvSpPr>
              <a:spLocks/>
            </p:cNvSpPr>
            <p:nvPr/>
          </p:nvSpPr>
          <p:spPr bwMode="auto">
            <a:xfrm>
              <a:off x="2732" y="3528"/>
              <a:ext cx="49" cy="36"/>
            </a:xfrm>
            <a:custGeom>
              <a:avLst/>
              <a:gdLst>
                <a:gd name="T0" fmla="*/ 48 w 49"/>
                <a:gd name="T1" fmla="*/ 0 h 36"/>
                <a:gd name="T2" fmla="*/ 46 w 49"/>
                <a:gd name="T3" fmla="*/ 6 h 36"/>
                <a:gd name="T4" fmla="*/ 42 w 49"/>
                <a:gd name="T5" fmla="*/ 8 h 36"/>
                <a:gd name="T6" fmla="*/ 40 w 49"/>
                <a:gd name="T7" fmla="*/ 8 h 36"/>
                <a:gd name="T8" fmla="*/ 38 w 49"/>
                <a:gd name="T9" fmla="*/ 13 h 36"/>
                <a:gd name="T10" fmla="*/ 36 w 49"/>
                <a:gd name="T11" fmla="*/ 15 h 36"/>
                <a:gd name="T12" fmla="*/ 34 w 49"/>
                <a:gd name="T13" fmla="*/ 17 h 36"/>
                <a:gd name="T14" fmla="*/ 28 w 49"/>
                <a:gd name="T15" fmla="*/ 21 h 36"/>
                <a:gd name="T16" fmla="*/ 26 w 49"/>
                <a:gd name="T17" fmla="*/ 21 h 36"/>
                <a:gd name="T18" fmla="*/ 21 w 49"/>
                <a:gd name="T19" fmla="*/ 21 h 36"/>
                <a:gd name="T20" fmla="*/ 19 w 49"/>
                <a:gd name="T21" fmla="*/ 21 h 36"/>
                <a:gd name="T22" fmla="*/ 17 w 49"/>
                <a:gd name="T23" fmla="*/ 24 h 36"/>
                <a:gd name="T24" fmla="*/ 11 w 49"/>
                <a:gd name="T25" fmla="*/ 24 h 36"/>
                <a:gd name="T26" fmla="*/ 9 w 49"/>
                <a:gd name="T27" fmla="*/ 26 h 36"/>
                <a:gd name="T28" fmla="*/ 5 w 49"/>
                <a:gd name="T29" fmla="*/ 30 h 36"/>
                <a:gd name="T30" fmla="*/ 3 w 49"/>
                <a:gd name="T31" fmla="*/ 30 h 36"/>
                <a:gd name="T32" fmla="*/ 0 w 49"/>
                <a:gd name="T33" fmla="*/ 32 h 36"/>
                <a:gd name="T34" fmla="*/ 0 w 49"/>
                <a:gd name="T35" fmla="*/ 35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9" h="36">
                  <a:moveTo>
                    <a:pt x="48" y="0"/>
                  </a:moveTo>
                  <a:lnTo>
                    <a:pt x="46" y="6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8" y="13"/>
                  </a:lnTo>
                  <a:lnTo>
                    <a:pt x="36" y="15"/>
                  </a:lnTo>
                  <a:lnTo>
                    <a:pt x="34" y="17"/>
                  </a:lnTo>
                  <a:lnTo>
                    <a:pt x="28" y="21"/>
                  </a:lnTo>
                  <a:lnTo>
                    <a:pt x="26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1" y="24"/>
                  </a:lnTo>
                  <a:lnTo>
                    <a:pt x="9" y="26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0" y="32"/>
                  </a:lnTo>
                  <a:lnTo>
                    <a:pt x="0" y="35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14" name="Freeform 60"/>
            <p:cNvSpPr>
              <a:spLocks/>
            </p:cNvSpPr>
            <p:nvPr/>
          </p:nvSpPr>
          <p:spPr bwMode="auto">
            <a:xfrm>
              <a:off x="2795" y="3522"/>
              <a:ext cx="48" cy="74"/>
            </a:xfrm>
            <a:custGeom>
              <a:avLst/>
              <a:gdLst>
                <a:gd name="T0" fmla="*/ 5 w 48"/>
                <a:gd name="T1" fmla="*/ 0 h 74"/>
                <a:gd name="T2" fmla="*/ 3 w 48"/>
                <a:gd name="T3" fmla="*/ 6 h 74"/>
                <a:gd name="T4" fmla="*/ 3 w 48"/>
                <a:gd name="T5" fmla="*/ 8 h 74"/>
                <a:gd name="T6" fmla="*/ 1 w 48"/>
                <a:gd name="T7" fmla="*/ 12 h 74"/>
                <a:gd name="T8" fmla="*/ 1 w 48"/>
                <a:gd name="T9" fmla="*/ 15 h 74"/>
                <a:gd name="T10" fmla="*/ 1 w 48"/>
                <a:gd name="T11" fmla="*/ 19 h 74"/>
                <a:gd name="T12" fmla="*/ 1 w 48"/>
                <a:gd name="T13" fmla="*/ 21 h 74"/>
                <a:gd name="T14" fmla="*/ 0 w 48"/>
                <a:gd name="T15" fmla="*/ 27 h 74"/>
                <a:gd name="T16" fmla="*/ 0 w 48"/>
                <a:gd name="T17" fmla="*/ 30 h 74"/>
                <a:gd name="T18" fmla="*/ 0 w 48"/>
                <a:gd name="T19" fmla="*/ 36 h 74"/>
                <a:gd name="T20" fmla="*/ 1 w 48"/>
                <a:gd name="T21" fmla="*/ 38 h 74"/>
                <a:gd name="T22" fmla="*/ 1 w 48"/>
                <a:gd name="T23" fmla="*/ 45 h 74"/>
                <a:gd name="T24" fmla="*/ 1 w 48"/>
                <a:gd name="T25" fmla="*/ 47 h 74"/>
                <a:gd name="T26" fmla="*/ 1 w 48"/>
                <a:gd name="T27" fmla="*/ 49 h 74"/>
                <a:gd name="T28" fmla="*/ 3 w 48"/>
                <a:gd name="T29" fmla="*/ 53 h 74"/>
                <a:gd name="T30" fmla="*/ 3 w 48"/>
                <a:gd name="T31" fmla="*/ 55 h 74"/>
                <a:gd name="T32" fmla="*/ 5 w 48"/>
                <a:gd name="T33" fmla="*/ 60 h 74"/>
                <a:gd name="T34" fmla="*/ 9 w 48"/>
                <a:gd name="T35" fmla="*/ 62 h 74"/>
                <a:gd name="T36" fmla="*/ 11 w 48"/>
                <a:gd name="T37" fmla="*/ 64 h 74"/>
                <a:gd name="T38" fmla="*/ 11 w 48"/>
                <a:gd name="T39" fmla="*/ 68 h 74"/>
                <a:gd name="T40" fmla="*/ 17 w 48"/>
                <a:gd name="T41" fmla="*/ 68 h 74"/>
                <a:gd name="T42" fmla="*/ 19 w 48"/>
                <a:gd name="T43" fmla="*/ 70 h 74"/>
                <a:gd name="T44" fmla="*/ 23 w 48"/>
                <a:gd name="T45" fmla="*/ 70 h 74"/>
                <a:gd name="T46" fmla="*/ 27 w 48"/>
                <a:gd name="T47" fmla="*/ 70 h 74"/>
                <a:gd name="T48" fmla="*/ 31 w 48"/>
                <a:gd name="T49" fmla="*/ 73 h 74"/>
                <a:gd name="T50" fmla="*/ 33 w 48"/>
                <a:gd name="T51" fmla="*/ 73 h 74"/>
                <a:gd name="T52" fmla="*/ 39 w 48"/>
                <a:gd name="T53" fmla="*/ 73 h 74"/>
                <a:gd name="T54" fmla="*/ 41 w 48"/>
                <a:gd name="T55" fmla="*/ 73 h 74"/>
                <a:gd name="T56" fmla="*/ 47 w 48"/>
                <a:gd name="T57" fmla="*/ 70 h 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" h="74">
                  <a:moveTo>
                    <a:pt x="5" y="0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5" y="60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1" y="68"/>
                  </a:lnTo>
                  <a:lnTo>
                    <a:pt x="17" y="68"/>
                  </a:lnTo>
                  <a:lnTo>
                    <a:pt x="19" y="70"/>
                  </a:lnTo>
                  <a:lnTo>
                    <a:pt x="23" y="70"/>
                  </a:lnTo>
                  <a:lnTo>
                    <a:pt x="27" y="70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9" y="73"/>
                  </a:lnTo>
                  <a:lnTo>
                    <a:pt x="41" y="73"/>
                  </a:lnTo>
                  <a:lnTo>
                    <a:pt x="47" y="7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15" name="Freeform 61"/>
            <p:cNvSpPr>
              <a:spLocks/>
            </p:cNvSpPr>
            <p:nvPr/>
          </p:nvSpPr>
          <p:spPr bwMode="auto">
            <a:xfrm>
              <a:off x="3270" y="3522"/>
              <a:ext cx="49" cy="74"/>
            </a:xfrm>
            <a:custGeom>
              <a:avLst/>
              <a:gdLst>
                <a:gd name="T0" fmla="*/ 8 w 49"/>
                <a:gd name="T1" fmla="*/ 0 h 74"/>
                <a:gd name="T2" fmla="*/ 4 w 49"/>
                <a:gd name="T3" fmla="*/ 6 h 74"/>
                <a:gd name="T4" fmla="*/ 4 w 49"/>
                <a:gd name="T5" fmla="*/ 8 h 74"/>
                <a:gd name="T6" fmla="*/ 2 w 49"/>
                <a:gd name="T7" fmla="*/ 12 h 74"/>
                <a:gd name="T8" fmla="*/ 2 w 49"/>
                <a:gd name="T9" fmla="*/ 15 h 74"/>
                <a:gd name="T10" fmla="*/ 2 w 49"/>
                <a:gd name="T11" fmla="*/ 19 h 74"/>
                <a:gd name="T12" fmla="*/ 2 w 49"/>
                <a:gd name="T13" fmla="*/ 21 h 74"/>
                <a:gd name="T14" fmla="*/ 0 w 49"/>
                <a:gd name="T15" fmla="*/ 27 h 74"/>
                <a:gd name="T16" fmla="*/ 0 w 49"/>
                <a:gd name="T17" fmla="*/ 30 h 74"/>
                <a:gd name="T18" fmla="*/ 0 w 49"/>
                <a:gd name="T19" fmla="*/ 36 h 74"/>
                <a:gd name="T20" fmla="*/ 2 w 49"/>
                <a:gd name="T21" fmla="*/ 38 h 74"/>
                <a:gd name="T22" fmla="*/ 2 w 49"/>
                <a:gd name="T23" fmla="*/ 45 h 74"/>
                <a:gd name="T24" fmla="*/ 2 w 49"/>
                <a:gd name="T25" fmla="*/ 47 h 74"/>
                <a:gd name="T26" fmla="*/ 2 w 49"/>
                <a:gd name="T27" fmla="*/ 49 h 74"/>
                <a:gd name="T28" fmla="*/ 4 w 49"/>
                <a:gd name="T29" fmla="*/ 53 h 74"/>
                <a:gd name="T30" fmla="*/ 4 w 49"/>
                <a:gd name="T31" fmla="*/ 55 h 74"/>
                <a:gd name="T32" fmla="*/ 8 w 49"/>
                <a:gd name="T33" fmla="*/ 60 h 74"/>
                <a:gd name="T34" fmla="*/ 10 w 49"/>
                <a:gd name="T35" fmla="*/ 62 h 74"/>
                <a:gd name="T36" fmla="*/ 12 w 49"/>
                <a:gd name="T37" fmla="*/ 64 h 74"/>
                <a:gd name="T38" fmla="*/ 16 w 49"/>
                <a:gd name="T39" fmla="*/ 64 h 74"/>
                <a:gd name="T40" fmla="*/ 18 w 49"/>
                <a:gd name="T41" fmla="*/ 68 h 74"/>
                <a:gd name="T42" fmla="*/ 22 w 49"/>
                <a:gd name="T43" fmla="*/ 68 h 74"/>
                <a:gd name="T44" fmla="*/ 24 w 49"/>
                <a:gd name="T45" fmla="*/ 70 h 74"/>
                <a:gd name="T46" fmla="*/ 26 w 49"/>
                <a:gd name="T47" fmla="*/ 70 h 74"/>
                <a:gd name="T48" fmla="*/ 32 w 49"/>
                <a:gd name="T49" fmla="*/ 70 h 74"/>
                <a:gd name="T50" fmla="*/ 34 w 49"/>
                <a:gd name="T51" fmla="*/ 73 h 74"/>
                <a:gd name="T52" fmla="*/ 38 w 49"/>
                <a:gd name="T53" fmla="*/ 73 h 74"/>
                <a:gd name="T54" fmla="*/ 42 w 49"/>
                <a:gd name="T55" fmla="*/ 73 h 74"/>
                <a:gd name="T56" fmla="*/ 46 w 49"/>
                <a:gd name="T57" fmla="*/ 73 h 74"/>
                <a:gd name="T58" fmla="*/ 48 w 49"/>
                <a:gd name="T59" fmla="*/ 70 h 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9" h="74">
                  <a:moveTo>
                    <a:pt x="8" y="0"/>
                  </a:moveTo>
                  <a:lnTo>
                    <a:pt x="4" y="6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8" y="60"/>
                  </a:lnTo>
                  <a:lnTo>
                    <a:pt x="10" y="62"/>
                  </a:lnTo>
                  <a:lnTo>
                    <a:pt x="12" y="64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68"/>
                  </a:lnTo>
                  <a:lnTo>
                    <a:pt x="24" y="70"/>
                  </a:lnTo>
                  <a:lnTo>
                    <a:pt x="26" y="70"/>
                  </a:lnTo>
                  <a:lnTo>
                    <a:pt x="32" y="70"/>
                  </a:lnTo>
                  <a:lnTo>
                    <a:pt x="34" y="73"/>
                  </a:lnTo>
                  <a:lnTo>
                    <a:pt x="38" y="73"/>
                  </a:lnTo>
                  <a:lnTo>
                    <a:pt x="42" y="73"/>
                  </a:lnTo>
                  <a:lnTo>
                    <a:pt x="46" y="73"/>
                  </a:lnTo>
                  <a:lnTo>
                    <a:pt x="48" y="7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16" name="Freeform 62"/>
            <p:cNvSpPr>
              <a:spLocks/>
            </p:cNvSpPr>
            <p:nvPr/>
          </p:nvSpPr>
          <p:spPr bwMode="auto">
            <a:xfrm>
              <a:off x="3242" y="3308"/>
              <a:ext cx="33" cy="65"/>
            </a:xfrm>
            <a:custGeom>
              <a:avLst/>
              <a:gdLst>
                <a:gd name="T0" fmla="*/ 32 w 33"/>
                <a:gd name="T1" fmla="*/ 0 h 65"/>
                <a:gd name="T2" fmla="*/ 32 w 33"/>
                <a:gd name="T3" fmla="*/ 6 h 65"/>
                <a:gd name="T4" fmla="*/ 32 w 33"/>
                <a:gd name="T5" fmla="*/ 11 h 65"/>
                <a:gd name="T6" fmla="*/ 32 w 33"/>
                <a:gd name="T7" fmla="*/ 17 h 65"/>
                <a:gd name="T8" fmla="*/ 32 w 33"/>
                <a:gd name="T9" fmla="*/ 22 h 65"/>
                <a:gd name="T10" fmla="*/ 27 w 33"/>
                <a:gd name="T11" fmla="*/ 28 h 65"/>
                <a:gd name="T12" fmla="*/ 27 w 33"/>
                <a:gd name="T13" fmla="*/ 35 h 65"/>
                <a:gd name="T14" fmla="*/ 25 w 33"/>
                <a:gd name="T15" fmla="*/ 37 h 65"/>
                <a:gd name="T16" fmla="*/ 23 w 33"/>
                <a:gd name="T17" fmla="*/ 39 h 65"/>
                <a:gd name="T18" fmla="*/ 17 w 33"/>
                <a:gd name="T19" fmla="*/ 44 h 65"/>
                <a:gd name="T20" fmla="*/ 14 w 33"/>
                <a:gd name="T21" fmla="*/ 46 h 65"/>
                <a:gd name="T22" fmla="*/ 10 w 33"/>
                <a:gd name="T23" fmla="*/ 52 h 65"/>
                <a:gd name="T24" fmla="*/ 6 w 33"/>
                <a:gd name="T25" fmla="*/ 55 h 65"/>
                <a:gd name="T26" fmla="*/ 2 w 33"/>
                <a:gd name="T27" fmla="*/ 61 h 65"/>
                <a:gd name="T28" fmla="*/ 0 w 33"/>
                <a:gd name="T29" fmla="*/ 64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65">
                  <a:moveTo>
                    <a:pt x="32" y="0"/>
                  </a:moveTo>
                  <a:lnTo>
                    <a:pt x="32" y="6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32" y="22"/>
                  </a:lnTo>
                  <a:lnTo>
                    <a:pt x="27" y="28"/>
                  </a:lnTo>
                  <a:lnTo>
                    <a:pt x="27" y="35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17" y="44"/>
                  </a:lnTo>
                  <a:lnTo>
                    <a:pt x="14" y="46"/>
                  </a:lnTo>
                  <a:lnTo>
                    <a:pt x="10" y="52"/>
                  </a:lnTo>
                  <a:lnTo>
                    <a:pt x="6" y="55"/>
                  </a:lnTo>
                  <a:lnTo>
                    <a:pt x="2" y="61"/>
                  </a:lnTo>
                  <a:lnTo>
                    <a:pt x="0" y="64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17" name="Freeform 63"/>
            <p:cNvSpPr>
              <a:spLocks/>
            </p:cNvSpPr>
            <p:nvPr/>
          </p:nvSpPr>
          <p:spPr bwMode="auto">
            <a:xfrm>
              <a:off x="3250" y="3348"/>
              <a:ext cx="32" cy="61"/>
            </a:xfrm>
            <a:custGeom>
              <a:avLst/>
              <a:gdLst>
                <a:gd name="T0" fmla="*/ 31 w 32"/>
                <a:gd name="T1" fmla="*/ 0 h 61"/>
                <a:gd name="T2" fmla="*/ 17 w 32"/>
                <a:gd name="T3" fmla="*/ 6 h 61"/>
                <a:gd name="T4" fmla="*/ 13 w 32"/>
                <a:gd name="T5" fmla="*/ 12 h 61"/>
                <a:gd name="T6" fmla="*/ 13 w 32"/>
                <a:gd name="T7" fmla="*/ 19 h 61"/>
                <a:gd name="T8" fmla="*/ 13 w 32"/>
                <a:gd name="T9" fmla="*/ 23 h 61"/>
                <a:gd name="T10" fmla="*/ 4 w 32"/>
                <a:gd name="T11" fmla="*/ 32 h 61"/>
                <a:gd name="T12" fmla="*/ 4 w 32"/>
                <a:gd name="T13" fmla="*/ 36 h 61"/>
                <a:gd name="T14" fmla="*/ 0 w 32"/>
                <a:gd name="T15" fmla="*/ 42 h 61"/>
                <a:gd name="T16" fmla="*/ 4 w 32"/>
                <a:gd name="T17" fmla="*/ 47 h 61"/>
                <a:gd name="T18" fmla="*/ 4 w 32"/>
                <a:gd name="T19" fmla="*/ 53 h 61"/>
                <a:gd name="T20" fmla="*/ 13 w 32"/>
                <a:gd name="T21" fmla="*/ 60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61">
                  <a:moveTo>
                    <a:pt x="31" y="0"/>
                  </a:moveTo>
                  <a:lnTo>
                    <a:pt x="17" y="6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13" y="23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0" y="42"/>
                  </a:lnTo>
                  <a:lnTo>
                    <a:pt x="4" y="47"/>
                  </a:lnTo>
                  <a:lnTo>
                    <a:pt x="4" y="53"/>
                  </a:lnTo>
                  <a:lnTo>
                    <a:pt x="13" y="6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18" name="Freeform 64"/>
            <p:cNvSpPr>
              <a:spLocks/>
            </p:cNvSpPr>
            <p:nvPr/>
          </p:nvSpPr>
          <p:spPr bwMode="auto">
            <a:xfrm>
              <a:off x="3764" y="3308"/>
              <a:ext cx="33" cy="65"/>
            </a:xfrm>
            <a:custGeom>
              <a:avLst/>
              <a:gdLst>
                <a:gd name="T0" fmla="*/ 32 w 33"/>
                <a:gd name="T1" fmla="*/ 0 h 65"/>
                <a:gd name="T2" fmla="*/ 32 w 33"/>
                <a:gd name="T3" fmla="*/ 6 h 65"/>
                <a:gd name="T4" fmla="*/ 32 w 33"/>
                <a:gd name="T5" fmla="*/ 11 h 65"/>
                <a:gd name="T6" fmla="*/ 32 w 33"/>
                <a:gd name="T7" fmla="*/ 17 h 65"/>
                <a:gd name="T8" fmla="*/ 32 w 33"/>
                <a:gd name="T9" fmla="*/ 22 h 65"/>
                <a:gd name="T10" fmla="*/ 29 w 33"/>
                <a:gd name="T11" fmla="*/ 28 h 65"/>
                <a:gd name="T12" fmla="*/ 27 w 33"/>
                <a:gd name="T13" fmla="*/ 35 h 65"/>
                <a:gd name="T14" fmla="*/ 23 w 33"/>
                <a:gd name="T15" fmla="*/ 37 h 65"/>
                <a:gd name="T16" fmla="*/ 21 w 33"/>
                <a:gd name="T17" fmla="*/ 39 h 65"/>
                <a:gd name="T18" fmla="*/ 14 w 33"/>
                <a:gd name="T19" fmla="*/ 44 h 65"/>
                <a:gd name="T20" fmla="*/ 12 w 33"/>
                <a:gd name="T21" fmla="*/ 46 h 65"/>
                <a:gd name="T22" fmla="*/ 10 w 33"/>
                <a:gd name="T23" fmla="*/ 52 h 65"/>
                <a:gd name="T24" fmla="*/ 6 w 33"/>
                <a:gd name="T25" fmla="*/ 55 h 65"/>
                <a:gd name="T26" fmla="*/ 4 w 33"/>
                <a:gd name="T27" fmla="*/ 61 h 65"/>
                <a:gd name="T28" fmla="*/ 0 w 33"/>
                <a:gd name="T29" fmla="*/ 64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65">
                  <a:moveTo>
                    <a:pt x="32" y="0"/>
                  </a:moveTo>
                  <a:lnTo>
                    <a:pt x="32" y="6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32" y="22"/>
                  </a:lnTo>
                  <a:lnTo>
                    <a:pt x="29" y="28"/>
                  </a:lnTo>
                  <a:lnTo>
                    <a:pt x="27" y="35"/>
                  </a:lnTo>
                  <a:lnTo>
                    <a:pt x="23" y="37"/>
                  </a:lnTo>
                  <a:lnTo>
                    <a:pt x="21" y="39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0" y="52"/>
                  </a:lnTo>
                  <a:lnTo>
                    <a:pt x="6" y="55"/>
                  </a:lnTo>
                  <a:lnTo>
                    <a:pt x="4" y="61"/>
                  </a:lnTo>
                  <a:lnTo>
                    <a:pt x="0" y="64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19" name="Freeform 65"/>
            <p:cNvSpPr>
              <a:spLocks/>
            </p:cNvSpPr>
            <p:nvPr/>
          </p:nvSpPr>
          <p:spPr bwMode="auto">
            <a:xfrm>
              <a:off x="3774" y="3348"/>
              <a:ext cx="33" cy="61"/>
            </a:xfrm>
            <a:custGeom>
              <a:avLst/>
              <a:gdLst>
                <a:gd name="T0" fmla="*/ 32 w 33"/>
                <a:gd name="T1" fmla="*/ 0 h 61"/>
                <a:gd name="T2" fmla="*/ 12 w 33"/>
                <a:gd name="T3" fmla="*/ 6 h 61"/>
                <a:gd name="T4" fmla="*/ 0 w 33"/>
                <a:gd name="T5" fmla="*/ 19 h 61"/>
                <a:gd name="T6" fmla="*/ 0 w 33"/>
                <a:gd name="T7" fmla="*/ 27 h 61"/>
                <a:gd name="T8" fmla="*/ 0 w 33"/>
                <a:gd name="T9" fmla="*/ 36 h 61"/>
                <a:gd name="T10" fmla="*/ 0 w 33"/>
                <a:gd name="T11" fmla="*/ 45 h 61"/>
                <a:gd name="T12" fmla="*/ 0 w 33"/>
                <a:gd name="T13" fmla="*/ 51 h 61"/>
                <a:gd name="T14" fmla="*/ 0 w 33"/>
                <a:gd name="T15" fmla="*/ 6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61">
                  <a:moveTo>
                    <a:pt x="32" y="0"/>
                  </a:moveTo>
                  <a:lnTo>
                    <a:pt x="12" y="6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6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20" name="Freeform 66"/>
            <p:cNvSpPr>
              <a:spLocks/>
            </p:cNvSpPr>
            <p:nvPr/>
          </p:nvSpPr>
          <p:spPr bwMode="auto">
            <a:xfrm>
              <a:off x="3780" y="3567"/>
              <a:ext cx="79" cy="85"/>
            </a:xfrm>
            <a:custGeom>
              <a:avLst/>
              <a:gdLst>
                <a:gd name="T0" fmla="*/ 3 w 79"/>
                <a:gd name="T1" fmla="*/ 0 h 85"/>
                <a:gd name="T2" fmla="*/ 0 w 79"/>
                <a:gd name="T3" fmla="*/ 4 h 85"/>
                <a:gd name="T4" fmla="*/ 3 w 79"/>
                <a:gd name="T5" fmla="*/ 8 h 85"/>
                <a:gd name="T6" fmla="*/ 3 w 79"/>
                <a:gd name="T7" fmla="*/ 15 h 85"/>
                <a:gd name="T8" fmla="*/ 3 w 79"/>
                <a:gd name="T9" fmla="*/ 19 h 85"/>
                <a:gd name="T10" fmla="*/ 5 w 79"/>
                <a:gd name="T11" fmla="*/ 24 h 85"/>
                <a:gd name="T12" fmla="*/ 7 w 79"/>
                <a:gd name="T13" fmla="*/ 28 h 85"/>
                <a:gd name="T14" fmla="*/ 11 w 79"/>
                <a:gd name="T15" fmla="*/ 35 h 85"/>
                <a:gd name="T16" fmla="*/ 13 w 79"/>
                <a:gd name="T17" fmla="*/ 35 h 85"/>
                <a:gd name="T18" fmla="*/ 15 w 79"/>
                <a:gd name="T19" fmla="*/ 37 h 85"/>
                <a:gd name="T20" fmla="*/ 19 w 79"/>
                <a:gd name="T21" fmla="*/ 42 h 85"/>
                <a:gd name="T22" fmla="*/ 22 w 79"/>
                <a:gd name="T23" fmla="*/ 44 h 85"/>
                <a:gd name="T24" fmla="*/ 28 w 79"/>
                <a:gd name="T25" fmla="*/ 46 h 85"/>
                <a:gd name="T26" fmla="*/ 30 w 79"/>
                <a:gd name="T27" fmla="*/ 48 h 85"/>
                <a:gd name="T28" fmla="*/ 34 w 79"/>
                <a:gd name="T29" fmla="*/ 48 h 85"/>
                <a:gd name="T30" fmla="*/ 39 w 79"/>
                <a:gd name="T31" fmla="*/ 50 h 85"/>
                <a:gd name="T32" fmla="*/ 41 w 79"/>
                <a:gd name="T33" fmla="*/ 50 h 85"/>
                <a:gd name="T34" fmla="*/ 43 w 79"/>
                <a:gd name="T35" fmla="*/ 53 h 85"/>
                <a:gd name="T36" fmla="*/ 49 w 79"/>
                <a:gd name="T37" fmla="*/ 53 h 85"/>
                <a:gd name="T38" fmla="*/ 55 w 79"/>
                <a:gd name="T39" fmla="*/ 57 h 85"/>
                <a:gd name="T40" fmla="*/ 57 w 79"/>
                <a:gd name="T41" fmla="*/ 59 h 85"/>
                <a:gd name="T42" fmla="*/ 62 w 79"/>
                <a:gd name="T43" fmla="*/ 61 h 85"/>
                <a:gd name="T44" fmla="*/ 64 w 79"/>
                <a:gd name="T45" fmla="*/ 66 h 85"/>
                <a:gd name="T46" fmla="*/ 64 w 79"/>
                <a:gd name="T47" fmla="*/ 70 h 85"/>
                <a:gd name="T48" fmla="*/ 70 w 79"/>
                <a:gd name="T49" fmla="*/ 75 h 85"/>
                <a:gd name="T50" fmla="*/ 72 w 79"/>
                <a:gd name="T51" fmla="*/ 77 h 85"/>
                <a:gd name="T52" fmla="*/ 76 w 79"/>
                <a:gd name="T53" fmla="*/ 84 h 85"/>
                <a:gd name="T54" fmla="*/ 78 w 79"/>
                <a:gd name="T55" fmla="*/ 84 h 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9" h="85">
                  <a:moveTo>
                    <a:pt x="3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5" y="24"/>
                  </a:lnTo>
                  <a:lnTo>
                    <a:pt x="7" y="28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5" y="37"/>
                  </a:lnTo>
                  <a:lnTo>
                    <a:pt x="19" y="42"/>
                  </a:lnTo>
                  <a:lnTo>
                    <a:pt x="22" y="44"/>
                  </a:lnTo>
                  <a:lnTo>
                    <a:pt x="28" y="46"/>
                  </a:lnTo>
                  <a:lnTo>
                    <a:pt x="30" y="48"/>
                  </a:lnTo>
                  <a:lnTo>
                    <a:pt x="34" y="48"/>
                  </a:lnTo>
                  <a:lnTo>
                    <a:pt x="39" y="50"/>
                  </a:lnTo>
                  <a:lnTo>
                    <a:pt x="41" y="50"/>
                  </a:lnTo>
                  <a:lnTo>
                    <a:pt x="43" y="53"/>
                  </a:lnTo>
                  <a:lnTo>
                    <a:pt x="49" y="53"/>
                  </a:lnTo>
                  <a:lnTo>
                    <a:pt x="55" y="57"/>
                  </a:lnTo>
                  <a:lnTo>
                    <a:pt x="57" y="59"/>
                  </a:lnTo>
                  <a:lnTo>
                    <a:pt x="62" y="61"/>
                  </a:lnTo>
                  <a:lnTo>
                    <a:pt x="64" y="66"/>
                  </a:lnTo>
                  <a:lnTo>
                    <a:pt x="64" y="70"/>
                  </a:lnTo>
                  <a:lnTo>
                    <a:pt x="70" y="75"/>
                  </a:lnTo>
                  <a:lnTo>
                    <a:pt x="72" y="77"/>
                  </a:lnTo>
                  <a:lnTo>
                    <a:pt x="76" y="84"/>
                  </a:lnTo>
                  <a:lnTo>
                    <a:pt x="78" y="84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21" name="Freeform 67"/>
            <p:cNvSpPr>
              <a:spLocks/>
            </p:cNvSpPr>
            <p:nvPr/>
          </p:nvSpPr>
          <p:spPr bwMode="auto">
            <a:xfrm>
              <a:off x="3776" y="3237"/>
              <a:ext cx="90" cy="35"/>
            </a:xfrm>
            <a:custGeom>
              <a:avLst/>
              <a:gdLst>
                <a:gd name="T0" fmla="*/ 0 w 90"/>
                <a:gd name="T1" fmla="*/ 0 h 35"/>
                <a:gd name="T2" fmla="*/ 0 w 90"/>
                <a:gd name="T3" fmla="*/ 6 h 35"/>
                <a:gd name="T4" fmla="*/ 1 w 90"/>
                <a:gd name="T5" fmla="*/ 8 h 35"/>
                <a:gd name="T6" fmla="*/ 5 w 90"/>
                <a:gd name="T7" fmla="*/ 12 h 35"/>
                <a:gd name="T8" fmla="*/ 7 w 90"/>
                <a:gd name="T9" fmla="*/ 14 h 35"/>
                <a:gd name="T10" fmla="*/ 9 w 90"/>
                <a:gd name="T11" fmla="*/ 17 h 35"/>
                <a:gd name="T12" fmla="*/ 15 w 90"/>
                <a:gd name="T13" fmla="*/ 21 h 35"/>
                <a:gd name="T14" fmla="*/ 17 w 90"/>
                <a:gd name="T15" fmla="*/ 21 h 35"/>
                <a:gd name="T16" fmla="*/ 21 w 90"/>
                <a:gd name="T17" fmla="*/ 23 h 35"/>
                <a:gd name="T18" fmla="*/ 25 w 90"/>
                <a:gd name="T19" fmla="*/ 23 h 35"/>
                <a:gd name="T20" fmla="*/ 29 w 90"/>
                <a:gd name="T21" fmla="*/ 25 h 35"/>
                <a:gd name="T22" fmla="*/ 32 w 90"/>
                <a:gd name="T23" fmla="*/ 25 h 35"/>
                <a:gd name="T24" fmla="*/ 34 w 90"/>
                <a:gd name="T25" fmla="*/ 25 h 35"/>
                <a:gd name="T26" fmla="*/ 38 w 90"/>
                <a:gd name="T27" fmla="*/ 25 h 35"/>
                <a:gd name="T28" fmla="*/ 42 w 90"/>
                <a:gd name="T29" fmla="*/ 25 h 35"/>
                <a:gd name="T30" fmla="*/ 44 w 90"/>
                <a:gd name="T31" fmla="*/ 25 h 35"/>
                <a:gd name="T32" fmla="*/ 46 w 90"/>
                <a:gd name="T33" fmla="*/ 25 h 35"/>
                <a:gd name="T34" fmla="*/ 50 w 90"/>
                <a:gd name="T35" fmla="*/ 25 h 35"/>
                <a:gd name="T36" fmla="*/ 54 w 90"/>
                <a:gd name="T37" fmla="*/ 29 h 35"/>
                <a:gd name="T38" fmla="*/ 58 w 90"/>
                <a:gd name="T39" fmla="*/ 29 h 35"/>
                <a:gd name="T40" fmla="*/ 61 w 90"/>
                <a:gd name="T41" fmla="*/ 25 h 35"/>
                <a:gd name="T42" fmla="*/ 65 w 90"/>
                <a:gd name="T43" fmla="*/ 25 h 35"/>
                <a:gd name="T44" fmla="*/ 67 w 90"/>
                <a:gd name="T45" fmla="*/ 25 h 35"/>
                <a:gd name="T46" fmla="*/ 71 w 90"/>
                <a:gd name="T47" fmla="*/ 25 h 35"/>
                <a:gd name="T48" fmla="*/ 75 w 90"/>
                <a:gd name="T49" fmla="*/ 29 h 35"/>
                <a:gd name="T50" fmla="*/ 79 w 90"/>
                <a:gd name="T51" fmla="*/ 29 h 35"/>
                <a:gd name="T52" fmla="*/ 81 w 90"/>
                <a:gd name="T53" fmla="*/ 29 h 35"/>
                <a:gd name="T54" fmla="*/ 87 w 90"/>
                <a:gd name="T55" fmla="*/ 31 h 35"/>
                <a:gd name="T56" fmla="*/ 89 w 90"/>
                <a:gd name="T57" fmla="*/ 34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0" h="35">
                  <a:moveTo>
                    <a:pt x="0" y="0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8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50" y="25"/>
                  </a:lnTo>
                  <a:lnTo>
                    <a:pt x="54" y="29"/>
                  </a:lnTo>
                  <a:lnTo>
                    <a:pt x="58" y="29"/>
                  </a:lnTo>
                  <a:lnTo>
                    <a:pt x="61" y="25"/>
                  </a:lnTo>
                  <a:lnTo>
                    <a:pt x="65" y="25"/>
                  </a:lnTo>
                  <a:lnTo>
                    <a:pt x="67" y="25"/>
                  </a:lnTo>
                  <a:lnTo>
                    <a:pt x="71" y="25"/>
                  </a:lnTo>
                  <a:lnTo>
                    <a:pt x="75" y="29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7" y="31"/>
                  </a:lnTo>
                  <a:lnTo>
                    <a:pt x="89" y="34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22" name="Freeform 68"/>
            <p:cNvSpPr>
              <a:spLocks/>
            </p:cNvSpPr>
            <p:nvPr/>
          </p:nvSpPr>
          <p:spPr bwMode="auto">
            <a:xfrm>
              <a:off x="3716" y="3591"/>
              <a:ext cx="54" cy="61"/>
            </a:xfrm>
            <a:custGeom>
              <a:avLst/>
              <a:gdLst>
                <a:gd name="T0" fmla="*/ 53 w 54"/>
                <a:gd name="T1" fmla="*/ 0 h 61"/>
                <a:gd name="T2" fmla="*/ 49 w 54"/>
                <a:gd name="T3" fmla="*/ 4 h 61"/>
                <a:gd name="T4" fmla="*/ 47 w 54"/>
                <a:gd name="T5" fmla="*/ 8 h 61"/>
                <a:gd name="T6" fmla="*/ 45 w 54"/>
                <a:gd name="T7" fmla="*/ 11 h 61"/>
                <a:gd name="T8" fmla="*/ 45 w 54"/>
                <a:gd name="T9" fmla="*/ 13 h 61"/>
                <a:gd name="T10" fmla="*/ 39 w 54"/>
                <a:gd name="T11" fmla="*/ 17 h 61"/>
                <a:gd name="T12" fmla="*/ 37 w 54"/>
                <a:gd name="T13" fmla="*/ 17 h 61"/>
                <a:gd name="T14" fmla="*/ 33 w 54"/>
                <a:gd name="T15" fmla="*/ 20 h 61"/>
                <a:gd name="T16" fmla="*/ 29 w 54"/>
                <a:gd name="T17" fmla="*/ 20 h 61"/>
                <a:gd name="T18" fmla="*/ 25 w 54"/>
                <a:gd name="T19" fmla="*/ 22 h 61"/>
                <a:gd name="T20" fmla="*/ 23 w 54"/>
                <a:gd name="T21" fmla="*/ 22 h 61"/>
                <a:gd name="T22" fmla="*/ 19 w 54"/>
                <a:gd name="T23" fmla="*/ 24 h 61"/>
                <a:gd name="T24" fmla="*/ 17 w 54"/>
                <a:gd name="T25" fmla="*/ 26 h 61"/>
                <a:gd name="T26" fmla="*/ 15 w 54"/>
                <a:gd name="T27" fmla="*/ 28 h 61"/>
                <a:gd name="T28" fmla="*/ 13 w 54"/>
                <a:gd name="T29" fmla="*/ 28 h 61"/>
                <a:gd name="T30" fmla="*/ 9 w 54"/>
                <a:gd name="T31" fmla="*/ 35 h 61"/>
                <a:gd name="T32" fmla="*/ 9 w 54"/>
                <a:gd name="T33" fmla="*/ 37 h 61"/>
                <a:gd name="T34" fmla="*/ 7 w 54"/>
                <a:gd name="T35" fmla="*/ 42 h 61"/>
                <a:gd name="T36" fmla="*/ 5 w 54"/>
                <a:gd name="T37" fmla="*/ 44 h 61"/>
                <a:gd name="T38" fmla="*/ 1 w 54"/>
                <a:gd name="T39" fmla="*/ 46 h 61"/>
                <a:gd name="T40" fmla="*/ 0 w 54"/>
                <a:gd name="T41" fmla="*/ 53 h 61"/>
                <a:gd name="T42" fmla="*/ 0 w 54"/>
                <a:gd name="T43" fmla="*/ 55 h 61"/>
                <a:gd name="T44" fmla="*/ 0 w 54"/>
                <a:gd name="T45" fmla="*/ 60 h 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" h="61">
                  <a:moveTo>
                    <a:pt x="53" y="0"/>
                  </a:moveTo>
                  <a:lnTo>
                    <a:pt x="49" y="4"/>
                  </a:lnTo>
                  <a:lnTo>
                    <a:pt x="47" y="8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3" y="20"/>
                  </a:lnTo>
                  <a:lnTo>
                    <a:pt x="29" y="20"/>
                  </a:lnTo>
                  <a:lnTo>
                    <a:pt x="25" y="22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7" y="26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7" y="42"/>
                  </a:lnTo>
                  <a:lnTo>
                    <a:pt x="5" y="44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6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23" name="Freeform 69"/>
            <p:cNvSpPr>
              <a:spLocks/>
            </p:cNvSpPr>
            <p:nvPr/>
          </p:nvSpPr>
          <p:spPr bwMode="auto">
            <a:xfrm>
              <a:off x="4324" y="3567"/>
              <a:ext cx="73" cy="85"/>
            </a:xfrm>
            <a:custGeom>
              <a:avLst/>
              <a:gdLst>
                <a:gd name="T0" fmla="*/ 1 w 73"/>
                <a:gd name="T1" fmla="*/ 0 h 85"/>
                <a:gd name="T2" fmla="*/ 0 w 73"/>
                <a:gd name="T3" fmla="*/ 4 h 85"/>
                <a:gd name="T4" fmla="*/ 0 w 73"/>
                <a:gd name="T5" fmla="*/ 8 h 85"/>
                <a:gd name="T6" fmla="*/ 1 w 73"/>
                <a:gd name="T7" fmla="*/ 11 h 85"/>
                <a:gd name="T8" fmla="*/ 1 w 73"/>
                <a:gd name="T9" fmla="*/ 17 h 85"/>
                <a:gd name="T10" fmla="*/ 1 w 73"/>
                <a:gd name="T11" fmla="*/ 19 h 85"/>
                <a:gd name="T12" fmla="*/ 3 w 73"/>
                <a:gd name="T13" fmla="*/ 26 h 85"/>
                <a:gd name="T14" fmla="*/ 3 w 73"/>
                <a:gd name="T15" fmla="*/ 28 h 85"/>
                <a:gd name="T16" fmla="*/ 5 w 73"/>
                <a:gd name="T17" fmla="*/ 35 h 85"/>
                <a:gd name="T18" fmla="*/ 7 w 73"/>
                <a:gd name="T19" fmla="*/ 35 h 85"/>
                <a:gd name="T20" fmla="*/ 9 w 73"/>
                <a:gd name="T21" fmla="*/ 37 h 85"/>
                <a:gd name="T22" fmla="*/ 13 w 73"/>
                <a:gd name="T23" fmla="*/ 42 h 85"/>
                <a:gd name="T24" fmla="*/ 15 w 73"/>
                <a:gd name="T25" fmla="*/ 44 h 85"/>
                <a:gd name="T26" fmla="*/ 21 w 73"/>
                <a:gd name="T27" fmla="*/ 46 h 85"/>
                <a:gd name="T28" fmla="*/ 23 w 73"/>
                <a:gd name="T29" fmla="*/ 46 h 85"/>
                <a:gd name="T30" fmla="*/ 29 w 73"/>
                <a:gd name="T31" fmla="*/ 48 h 85"/>
                <a:gd name="T32" fmla="*/ 31 w 73"/>
                <a:gd name="T33" fmla="*/ 48 h 85"/>
                <a:gd name="T34" fmla="*/ 35 w 73"/>
                <a:gd name="T35" fmla="*/ 50 h 85"/>
                <a:gd name="T36" fmla="*/ 38 w 73"/>
                <a:gd name="T37" fmla="*/ 50 h 85"/>
                <a:gd name="T38" fmla="*/ 40 w 73"/>
                <a:gd name="T39" fmla="*/ 53 h 85"/>
                <a:gd name="T40" fmla="*/ 46 w 73"/>
                <a:gd name="T41" fmla="*/ 53 h 85"/>
                <a:gd name="T42" fmla="*/ 48 w 73"/>
                <a:gd name="T43" fmla="*/ 57 h 85"/>
                <a:gd name="T44" fmla="*/ 52 w 73"/>
                <a:gd name="T45" fmla="*/ 59 h 85"/>
                <a:gd name="T46" fmla="*/ 54 w 73"/>
                <a:gd name="T47" fmla="*/ 59 h 85"/>
                <a:gd name="T48" fmla="*/ 56 w 73"/>
                <a:gd name="T49" fmla="*/ 61 h 85"/>
                <a:gd name="T50" fmla="*/ 60 w 73"/>
                <a:gd name="T51" fmla="*/ 68 h 85"/>
                <a:gd name="T52" fmla="*/ 62 w 73"/>
                <a:gd name="T53" fmla="*/ 70 h 85"/>
                <a:gd name="T54" fmla="*/ 64 w 73"/>
                <a:gd name="T55" fmla="*/ 75 h 85"/>
                <a:gd name="T56" fmla="*/ 68 w 73"/>
                <a:gd name="T57" fmla="*/ 79 h 85"/>
                <a:gd name="T58" fmla="*/ 70 w 73"/>
                <a:gd name="T59" fmla="*/ 84 h 85"/>
                <a:gd name="T60" fmla="*/ 72 w 73"/>
                <a:gd name="T61" fmla="*/ 84 h 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85">
                  <a:moveTo>
                    <a:pt x="1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3" y="42"/>
                  </a:lnTo>
                  <a:lnTo>
                    <a:pt x="15" y="44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0" y="53"/>
                  </a:lnTo>
                  <a:lnTo>
                    <a:pt x="46" y="53"/>
                  </a:lnTo>
                  <a:lnTo>
                    <a:pt x="48" y="57"/>
                  </a:lnTo>
                  <a:lnTo>
                    <a:pt x="52" y="59"/>
                  </a:lnTo>
                  <a:lnTo>
                    <a:pt x="54" y="59"/>
                  </a:lnTo>
                  <a:lnTo>
                    <a:pt x="56" y="61"/>
                  </a:lnTo>
                  <a:lnTo>
                    <a:pt x="60" y="68"/>
                  </a:lnTo>
                  <a:lnTo>
                    <a:pt x="62" y="70"/>
                  </a:lnTo>
                  <a:lnTo>
                    <a:pt x="64" y="75"/>
                  </a:lnTo>
                  <a:lnTo>
                    <a:pt x="68" y="79"/>
                  </a:lnTo>
                  <a:lnTo>
                    <a:pt x="70" y="84"/>
                  </a:lnTo>
                  <a:lnTo>
                    <a:pt x="72" y="84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24" name="Freeform 70"/>
            <p:cNvSpPr>
              <a:spLocks/>
            </p:cNvSpPr>
            <p:nvPr/>
          </p:nvSpPr>
          <p:spPr bwMode="auto">
            <a:xfrm>
              <a:off x="4259" y="3591"/>
              <a:ext cx="48" cy="61"/>
            </a:xfrm>
            <a:custGeom>
              <a:avLst/>
              <a:gdLst>
                <a:gd name="T0" fmla="*/ 47 w 48"/>
                <a:gd name="T1" fmla="*/ 0 h 61"/>
                <a:gd name="T2" fmla="*/ 45 w 48"/>
                <a:gd name="T3" fmla="*/ 4 h 61"/>
                <a:gd name="T4" fmla="*/ 45 w 48"/>
                <a:gd name="T5" fmla="*/ 8 h 61"/>
                <a:gd name="T6" fmla="*/ 43 w 48"/>
                <a:gd name="T7" fmla="*/ 11 h 61"/>
                <a:gd name="T8" fmla="*/ 39 w 48"/>
                <a:gd name="T9" fmla="*/ 13 h 61"/>
                <a:gd name="T10" fmla="*/ 37 w 48"/>
                <a:gd name="T11" fmla="*/ 17 h 61"/>
                <a:gd name="T12" fmla="*/ 35 w 48"/>
                <a:gd name="T13" fmla="*/ 17 h 61"/>
                <a:gd name="T14" fmla="*/ 33 w 48"/>
                <a:gd name="T15" fmla="*/ 20 h 61"/>
                <a:gd name="T16" fmla="*/ 29 w 48"/>
                <a:gd name="T17" fmla="*/ 20 h 61"/>
                <a:gd name="T18" fmla="*/ 25 w 48"/>
                <a:gd name="T19" fmla="*/ 22 h 61"/>
                <a:gd name="T20" fmla="*/ 23 w 48"/>
                <a:gd name="T21" fmla="*/ 22 h 61"/>
                <a:gd name="T22" fmla="*/ 21 w 48"/>
                <a:gd name="T23" fmla="*/ 24 h 61"/>
                <a:gd name="T24" fmla="*/ 15 w 48"/>
                <a:gd name="T25" fmla="*/ 26 h 61"/>
                <a:gd name="T26" fmla="*/ 13 w 48"/>
                <a:gd name="T27" fmla="*/ 26 h 61"/>
                <a:gd name="T28" fmla="*/ 9 w 48"/>
                <a:gd name="T29" fmla="*/ 28 h 61"/>
                <a:gd name="T30" fmla="*/ 7 w 48"/>
                <a:gd name="T31" fmla="*/ 33 h 61"/>
                <a:gd name="T32" fmla="*/ 5 w 48"/>
                <a:gd name="T33" fmla="*/ 35 h 61"/>
                <a:gd name="T34" fmla="*/ 1 w 48"/>
                <a:gd name="T35" fmla="*/ 37 h 61"/>
                <a:gd name="T36" fmla="*/ 0 w 48"/>
                <a:gd name="T37" fmla="*/ 44 h 61"/>
                <a:gd name="T38" fmla="*/ 0 w 48"/>
                <a:gd name="T39" fmla="*/ 46 h 61"/>
                <a:gd name="T40" fmla="*/ 0 w 48"/>
                <a:gd name="T41" fmla="*/ 51 h 61"/>
                <a:gd name="T42" fmla="*/ 0 w 48"/>
                <a:gd name="T43" fmla="*/ 53 h 61"/>
                <a:gd name="T44" fmla="*/ 0 w 48"/>
                <a:gd name="T45" fmla="*/ 55 h 61"/>
                <a:gd name="T46" fmla="*/ 0 w 48"/>
                <a:gd name="T47" fmla="*/ 60 h 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8" h="61">
                  <a:moveTo>
                    <a:pt x="47" y="0"/>
                  </a:moveTo>
                  <a:lnTo>
                    <a:pt x="45" y="4"/>
                  </a:lnTo>
                  <a:lnTo>
                    <a:pt x="45" y="8"/>
                  </a:lnTo>
                  <a:lnTo>
                    <a:pt x="43" y="11"/>
                  </a:lnTo>
                  <a:lnTo>
                    <a:pt x="39" y="13"/>
                  </a:lnTo>
                  <a:lnTo>
                    <a:pt x="37" y="17"/>
                  </a:lnTo>
                  <a:lnTo>
                    <a:pt x="35" y="17"/>
                  </a:lnTo>
                  <a:lnTo>
                    <a:pt x="33" y="20"/>
                  </a:lnTo>
                  <a:lnTo>
                    <a:pt x="29" y="20"/>
                  </a:lnTo>
                  <a:lnTo>
                    <a:pt x="25" y="22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9" y="28"/>
                  </a:lnTo>
                  <a:lnTo>
                    <a:pt x="7" y="33"/>
                  </a:lnTo>
                  <a:lnTo>
                    <a:pt x="5" y="35"/>
                  </a:lnTo>
                  <a:lnTo>
                    <a:pt x="1" y="37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6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25" name="Freeform 71"/>
            <p:cNvSpPr>
              <a:spLocks/>
            </p:cNvSpPr>
            <p:nvPr/>
          </p:nvSpPr>
          <p:spPr bwMode="auto">
            <a:xfrm>
              <a:off x="4303" y="3308"/>
              <a:ext cx="32" cy="65"/>
            </a:xfrm>
            <a:custGeom>
              <a:avLst/>
              <a:gdLst>
                <a:gd name="T0" fmla="*/ 31 w 32"/>
                <a:gd name="T1" fmla="*/ 0 h 65"/>
                <a:gd name="T2" fmla="*/ 31 w 32"/>
                <a:gd name="T3" fmla="*/ 6 h 65"/>
                <a:gd name="T4" fmla="*/ 31 w 32"/>
                <a:gd name="T5" fmla="*/ 11 h 65"/>
                <a:gd name="T6" fmla="*/ 31 w 32"/>
                <a:gd name="T7" fmla="*/ 17 h 65"/>
                <a:gd name="T8" fmla="*/ 31 w 32"/>
                <a:gd name="T9" fmla="*/ 22 h 65"/>
                <a:gd name="T10" fmla="*/ 28 w 32"/>
                <a:gd name="T11" fmla="*/ 28 h 65"/>
                <a:gd name="T12" fmla="*/ 26 w 32"/>
                <a:gd name="T13" fmla="*/ 35 h 65"/>
                <a:gd name="T14" fmla="*/ 26 w 32"/>
                <a:gd name="T15" fmla="*/ 37 h 65"/>
                <a:gd name="T16" fmla="*/ 24 w 32"/>
                <a:gd name="T17" fmla="*/ 39 h 65"/>
                <a:gd name="T18" fmla="*/ 18 w 32"/>
                <a:gd name="T19" fmla="*/ 44 h 65"/>
                <a:gd name="T20" fmla="*/ 16 w 32"/>
                <a:gd name="T21" fmla="*/ 46 h 65"/>
                <a:gd name="T22" fmla="*/ 10 w 32"/>
                <a:gd name="T23" fmla="*/ 52 h 65"/>
                <a:gd name="T24" fmla="*/ 6 w 32"/>
                <a:gd name="T25" fmla="*/ 55 h 65"/>
                <a:gd name="T26" fmla="*/ 2 w 32"/>
                <a:gd name="T27" fmla="*/ 61 h 65"/>
                <a:gd name="T28" fmla="*/ 0 w 32"/>
                <a:gd name="T29" fmla="*/ 64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65">
                  <a:moveTo>
                    <a:pt x="31" y="0"/>
                  </a:moveTo>
                  <a:lnTo>
                    <a:pt x="31" y="6"/>
                  </a:lnTo>
                  <a:lnTo>
                    <a:pt x="31" y="11"/>
                  </a:lnTo>
                  <a:lnTo>
                    <a:pt x="31" y="17"/>
                  </a:lnTo>
                  <a:lnTo>
                    <a:pt x="31" y="22"/>
                  </a:lnTo>
                  <a:lnTo>
                    <a:pt x="28" y="28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18" y="44"/>
                  </a:lnTo>
                  <a:lnTo>
                    <a:pt x="16" y="46"/>
                  </a:lnTo>
                  <a:lnTo>
                    <a:pt x="10" y="52"/>
                  </a:lnTo>
                  <a:lnTo>
                    <a:pt x="6" y="55"/>
                  </a:lnTo>
                  <a:lnTo>
                    <a:pt x="2" y="61"/>
                  </a:lnTo>
                  <a:lnTo>
                    <a:pt x="0" y="64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26" name="Freeform 72"/>
            <p:cNvSpPr>
              <a:spLocks/>
            </p:cNvSpPr>
            <p:nvPr/>
          </p:nvSpPr>
          <p:spPr bwMode="auto">
            <a:xfrm>
              <a:off x="4311" y="3348"/>
              <a:ext cx="32" cy="61"/>
            </a:xfrm>
            <a:custGeom>
              <a:avLst/>
              <a:gdLst>
                <a:gd name="T0" fmla="*/ 31 w 32"/>
                <a:gd name="T1" fmla="*/ 0 h 61"/>
                <a:gd name="T2" fmla="*/ 19 w 32"/>
                <a:gd name="T3" fmla="*/ 6 h 61"/>
                <a:gd name="T4" fmla="*/ 15 w 32"/>
                <a:gd name="T5" fmla="*/ 12 h 61"/>
                <a:gd name="T6" fmla="*/ 15 w 32"/>
                <a:gd name="T7" fmla="*/ 19 h 61"/>
                <a:gd name="T8" fmla="*/ 11 w 32"/>
                <a:gd name="T9" fmla="*/ 23 h 61"/>
                <a:gd name="T10" fmla="*/ 3 w 32"/>
                <a:gd name="T11" fmla="*/ 32 h 61"/>
                <a:gd name="T12" fmla="*/ 3 w 32"/>
                <a:gd name="T13" fmla="*/ 36 h 61"/>
                <a:gd name="T14" fmla="*/ 0 w 32"/>
                <a:gd name="T15" fmla="*/ 42 h 61"/>
                <a:gd name="T16" fmla="*/ 3 w 32"/>
                <a:gd name="T17" fmla="*/ 47 h 61"/>
                <a:gd name="T18" fmla="*/ 3 w 32"/>
                <a:gd name="T19" fmla="*/ 53 h 61"/>
                <a:gd name="T20" fmla="*/ 11 w 32"/>
                <a:gd name="T21" fmla="*/ 60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61">
                  <a:moveTo>
                    <a:pt x="31" y="0"/>
                  </a:moveTo>
                  <a:lnTo>
                    <a:pt x="19" y="6"/>
                  </a:lnTo>
                  <a:lnTo>
                    <a:pt x="15" y="12"/>
                  </a:lnTo>
                  <a:lnTo>
                    <a:pt x="15" y="19"/>
                  </a:lnTo>
                  <a:lnTo>
                    <a:pt x="11" y="23"/>
                  </a:lnTo>
                  <a:lnTo>
                    <a:pt x="3" y="32"/>
                  </a:lnTo>
                  <a:lnTo>
                    <a:pt x="3" y="36"/>
                  </a:lnTo>
                  <a:lnTo>
                    <a:pt x="0" y="42"/>
                  </a:lnTo>
                  <a:lnTo>
                    <a:pt x="3" y="47"/>
                  </a:lnTo>
                  <a:lnTo>
                    <a:pt x="3" y="53"/>
                  </a:lnTo>
                  <a:lnTo>
                    <a:pt x="11" y="6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27" name="Freeform 73"/>
            <p:cNvSpPr>
              <a:spLocks/>
            </p:cNvSpPr>
            <p:nvPr/>
          </p:nvSpPr>
          <p:spPr bwMode="auto">
            <a:xfrm>
              <a:off x="4318" y="3237"/>
              <a:ext cx="86" cy="35"/>
            </a:xfrm>
            <a:custGeom>
              <a:avLst/>
              <a:gdLst>
                <a:gd name="T0" fmla="*/ 0 w 86"/>
                <a:gd name="T1" fmla="*/ 0 h 35"/>
                <a:gd name="T2" fmla="*/ 1 w 86"/>
                <a:gd name="T3" fmla="*/ 6 h 35"/>
                <a:gd name="T4" fmla="*/ 5 w 86"/>
                <a:gd name="T5" fmla="*/ 8 h 35"/>
                <a:gd name="T6" fmla="*/ 7 w 86"/>
                <a:gd name="T7" fmla="*/ 12 h 35"/>
                <a:gd name="T8" fmla="*/ 9 w 86"/>
                <a:gd name="T9" fmla="*/ 17 h 35"/>
                <a:gd name="T10" fmla="*/ 13 w 86"/>
                <a:gd name="T11" fmla="*/ 21 h 35"/>
                <a:gd name="T12" fmla="*/ 15 w 86"/>
                <a:gd name="T13" fmla="*/ 23 h 35"/>
                <a:gd name="T14" fmla="*/ 21 w 86"/>
                <a:gd name="T15" fmla="*/ 23 h 35"/>
                <a:gd name="T16" fmla="*/ 27 w 86"/>
                <a:gd name="T17" fmla="*/ 25 h 35"/>
                <a:gd name="T18" fmla="*/ 29 w 86"/>
                <a:gd name="T19" fmla="*/ 25 h 35"/>
                <a:gd name="T20" fmla="*/ 35 w 86"/>
                <a:gd name="T21" fmla="*/ 25 h 35"/>
                <a:gd name="T22" fmla="*/ 39 w 86"/>
                <a:gd name="T23" fmla="*/ 25 h 35"/>
                <a:gd name="T24" fmla="*/ 43 w 86"/>
                <a:gd name="T25" fmla="*/ 25 h 35"/>
                <a:gd name="T26" fmla="*/ 45 w 86"/>
                <a:gd name="T27" fmla="*/ 25 h 35"/>
                <a:gd name="T28" fmla="*/ 51 w 86"/>
                <a:gd name="T29" fmla="*/ 29 h 35"/>
                <a:gd name="T30" fmla="*/ 55 w 86"/>
                <a:gd name="T31" fmla="*/ 29 h 35"/>
                <a:gd name="T32" fmla="*/ 61 w 86"/>
                <a:gd name="T33" fmla="*/ 25 h 35"/>
                <a:gd name="T34" fmla="*/ 67 w 86"/>
                <a:gd name="T35" fmla="*/ 29 h 35"/>
                <a:gd name="T36" fmla="*/ 71 w 86"/>
                <a:gd name="T37" fmla="*/ 29 h 35"/>
                <a:gd name="T38" fmla="*/ 75 w 86"/>
                <a:gd name="T39" fmla="*/ 29 h 35"/>
                <a:gd name="T40" fmla="*/ 79 w 86"/>
                <a:gd name="T41" fmla="*/ 31 h 35"/>
                <a:gd name="T42" fmla="*/ 81 w 86"/>
                <a:gd name="T43" fmla="*/ 31 h 35"/>
                <a:gd name="T44" fmla="*/ 85 w 86"/>
                <a:gd name="T45" fmla="*/ 34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35">
                  <a:moveTo>
                    <a:pt x="0" y="0"/>
                  </a:moveTo>
                  <a:lnTo>
                    <a:pt x="1" y="6"/>
                  </a:lnTo>
                  <a:lnTo>
                    <a:pt x="5" y="8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3" y="21"/>
                  </a:lnTo>
                  <a:lnTo>
                    <a:pt x="15" y="23"/>
                  </a:lnTo>
                  <a:lnTo>
                    <a:pt x="21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35" y="25"/>
                  </a:lnTo>
                  <a:lnTo>
                    <a:pt x="39" y="25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61" y="25"/>
                  </a:lnTo>
                  <a:lnTo>
                    <a:pt x="67" y="29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5" y="34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28" name="Freeform 74"/>
            <p:cNvSpPr>
              <a:spLocks/>
            </p:cNvSpPr>
            <p:nvPr/>
          </p:nvSpPr>
          <p:spPr bwMode="auto">
            <a:xfrm>
              <a:off x="4369" y="3623"/>
              <a:ext cx="33" cy="37"/>
            </a:xfrm>
            <a:custGeom>
              <a:avLst/>
              <a:gdLst>
                <a:gd name="T0" fmla="*/ 0 w 33"/>
                <a:gd name="T1" fmla="*/ 0 h 37"/>
                <a:gd name="T2" fmla="*/ 0 w 33"/>
                <a:gd name="T3" fmla="*/ 2 h 37"/>
                <a:gd name="T4" fmla="*/ 16 w 33"/>
                <a:gd name="T5" fmla="*/ 5 h 37"/>
                <a:gd name="T6" fmla="*/ 16 w 33"/>
                <a:gd name="T7" fmla="*/ 11 h 37"/>
                <a:gd name="T8" fmla="*/ 32 w 33"/>
                <a:gd name="T9" fmla="*/ 13 h 37"/>
                <a:gd name="T10" fmla="*/ 32 w 33"/>
                <a:gd name="T11" fmla="*/ 16 h 37"/>
                <a:gd name="T12" fmla="*/ 32 w 33"/>
                <a:gd name="T13" fmla="*/ 22 h 37"/>
                <a:gd name="T14" fmla="*/ 32 w 33"/>
                <a:gd name="T15" fmla="*/ 24 h 37"/>
                <a:gd name="T16" fmla="*/ 32 w 33"/>
                <a:gd name="T17" fmla="*/ 27 h 37"/>
                <a:gd name="T18" fmla="*/ 32 w 33"/>
                <a:gd name="T19" fmla="*/ 33 h 37"/>
                <a:gd name="T20" fmla="*/ 16 w 33"/>
                <a:gd name="T21" fmla="*/ 36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7">
                  <a:moveTo>
                    <a:pt x="0" y="0"/>
                  </a:moveTo>
                  <a:lnTo>
                    <a:pt x="0" y="2"/>
                  </a:lnTo>
                  <a:lnTo>
                    <a:pt x="16" y="5"/>
                  </a:lnTo>
                  <a:lnTo>
                    <a:pt x="16" y="11"/>
                  </a:lnTo>
                  <a:lnTo>
                    <a:pt x="32" y="13"/>
                  </a:lnTo>
                  <a:lnTo>
                    <a:pt x="32" y="16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2" y="27"/>
                  </a:lnTo>
                  <a:lnTo>
                    <a:pt x="32" y="33"/>
                  </a:lnTo>
                  <a:lnTo>
                    <a:pt x="16" y="36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29" name="Freeform 75"/>
            <p:cNvSpPr>
              <a:spLocks/>
            </p:cNvSpPr>
            <p:nvPr/>
          </p:nvSpPr>
          <p:spPr bwMode="auto">
            <a:xfrm>
              <a:off x="4340" y="3502"/>
              <a:ext cx="32" cy="53"/>
            </a:xfrm>
            <a:custGeom>
              <a:avLst/>
              <a:gdLst>
                <a:gd name="T0" fmla="*/ 17 w 32"/>
                <a:gd name="T1" fmla="*/ 0 h 53"/>
                <a:gd name="T2" fmla="*/ 13 w 32"/>
                <a:gd name="T3" fmla="*/ 6 h 53"/>
                <a:gd name="T4" fmla="*/ 4 w 32"/>
                <a:gd name="T5" fmla="*/ 8 h 53"/>
                <a:gd name="T6" fmla="*/ 4 w 32"/>
                <a:gd name="T7" fmla="*/ 15 h 53"/>
                <a:gd name="T8" fmla="*/ 0 w 32"/>
                <a:gd name="T9" fmla="*/ 17 h 53"/>
                <a:gd name="T10" fmla="*/ 0 w 32"/>
                <a:gd name="T11" fmla="*/ 23 h 53"/>
                <a:gd name="T12" fmla="*/ 0 w 32"/>
                <a:gd name="T13" fmla="*/ 26 h 53"/>
                <a:gd name="T14" fmla="*/ 0 w 32"/>
                <a:gd name="T15" fmla="*/ 32 h 53"/>
                <a:gd name="T16" fmla="*/ 0 w 32"/>
                <a:gd name="T17" fmla="*/ 34 h 53"/>
                <a:gd name="T18" fmla="*/ 0 w 32"/>
                <a:gd name="T19" fmla="*/ 39 h 53"/>
                <a:gd name="T20" fmla="*/ 0 w 32"/>
                <a:gd name="T21" fmla="*/ 41 h 53"/>
                <a:gd name="T22" fmla="*/ 4 w 32"/>
                <a:gd name="T23" fmla="*/ 43 h 53"/>
                <a:gd name="T24" fmla="*/ 4 w 32"/>
                <a:gd name="T25" fmla="*/ 47 h 53"/>
                <a:gd name="T26" fmla="*/ 13 w 32"/>
                <a:gd name="T27" fmla="*/ 49 h 53"/>
                <a:gd name="T28" fmla="*/ 17 w 32"/>
                <a:gd name="T29" fmla="*/ 52 h 53"/>
                <a:gd name="T30" fmla="*/ 31 w 32"/>
                <a:gd name="T31" fmla="*/ 52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" h="53">
                  <a:moveTo>
                    <a:pt x="17" y="0"/>
                  </a:moveTo>
                  <a:lnTo>
                    <a:pt x="13" y="6"/>
                  </a:lnTo>
                  <a:lnTo>
                    <a:pt x="4" y="8"/>
                  </a:lnTo>
                  <a:lnTo>
                    <a:pt x="4" y="15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4" y="43"/>
                  </a:lnTo>
                  <a:lnTo>
                    <a:pt x="4" y="47"/>
                  </a:lnTo>
                  <a:lnTo>
                    <a:pt x="13" y="49"/>
                  </a:lnTo>
                  <a:lnTo>
                    <a:pt x="17" y="52"/>
                  </a:lnTo>
                  <a:lnTo>
                    <a:pt x="31" y="52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30" name="Freeform 76"/>
            <p:cNvSpPr>
              <a:spLocks/>
            </p:cNvSpPr>
            <p:nvPr/>
          </p:nvSpPr>
          <p:spPr bwMode="auto">
            <a:xfrm>
              <a:off x="4395" y="3192"/>
              <a:ext cx="31" cy="36"/>
            </a:xfrm>
            <a:custGeom>
              <a:avLst/>
              <a:gdLst>
                <a:gd name="T0" fmla="*/ 0 w 31"/>
                <a:gd name="T1" fmla="*/ 0 h 36"/>
                <a:gd name="T2" fmla="*/ 4 w 31"/>
                <a:gd name="T3" fmla="*/ 2 h 36"/>
                <a:gd name="T4" fmla="*/ 8 w 31"/>
                <a:gd name="T5" fmla="*/ 9 h 36"/>
                <a:gd name="T6" fmla="*/ 8 w 31"/>
                <a:gd name="T7" fmla="*/ 11 h 36"/>
                <a:gd name="T8" fmla="*/ 12 w 31"/>
                <a:gd name="T9" fmla="*/ 18 h 36"/>
                <a:gd name="T10" fmla="*/ 17 w 31"/>
                <a:gd name="T11" fmla="*/ 25 h 36"/>
                <a:gd name="T12" fmla="*/ 25 w 31"/>
                <a:gd name="T13" fmla="*/ 30 h 36"/>
                <a:gd name="T14" fmla="*/ 30 w 31"/>
                <a:gd name="T15" fmla="*/ 35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36">
                  <a:moveTo>
                    <a:pt x="0" y="0"/>
                  </a:moveTo>
                  <a:lnTo>
                    <a:pt x="4" y="2"/>
                  </a:lnTo>
                  <a:lnTo>
                    <a:pt x="8" y="9"/>
                  </a:lnTo>
                  <a:lnTo>
                    <a:pt x="8" y="11"/>
                  </a:lnTo>
                  <a:lnTo>
                    <a:pt x="12" y="18"/>
                  </a:lnTo>
                  <a:lnTo>
                    <a:pt x="17" y="25"/>
                  </a:lnTo>
                  <a:lnTo>
                    <a:pt x="25" y="30"/>
                  </a:lnTo>
                  <a:lnTo>
                    <a:pt x="30" y="35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31" name="Freeform 77"/>
            <p:cNvSpPr>
              <a:spLocks/>
            </p:cNvSpPr>
            <p:nvPr/>
          </p:nvSpPr>
          <p:spPr bwMode="auto">
            <a:xfrm>
              <a:off x="4301" y="3611"/>
              <a:ext cx="49" cy="168"/>
            </a:xfrm>
            <a:custGeom>
              <a:avLst/>
              <a:gdLst>
                <a:gd name="T0" fmla="*/ 3 w 49"/>
                <a:gd name="T1" fmla="*/ 0 h 168"/>
                <a:gd name="T2" fmla="*/ 1 w 49"/>
                <a:gd name="T3" fmla="*/ 15 h 168"/>
                <a:gd name="T4" fmla="*/ 0 w 49"/>
                <a:gd name="T5" fmla="*/ 30 h 168"/>
                <a:gd name="T6" fmla="*/ 0 w 49"/>
                <a:gd name="T7" fmla="*/ 41 h 168"/>
                <a:gd name="T8" fmla="*/ 1 w 49"/>
                <a:gd name="T9" fmla="*/ 56 h 168"/>
                <a:gd name="T10" fmla="*/ 1 w 49"/>
                <a:gd name="T11" fmla="*/ 73 h 168"/>
                <a:gd name="T12" fmla="*/ 3 w 49"/>
                <a:gd name="T13" fmla="*/ 84 h 168"/>
                <a:gd name="T14" fmla="*/ 7 w 49"/>
                <a:gd name="T15" fmla="*/ 99 h 168"/>
                <a:gd name="T16" fmla="*/ 9 w 49"/>
                <a:gd name="T17" fmla="*/ 114 h 168"/>
                <a:gd name="T18" fmla="*/ 17 w 49"/>
                <a:gd name="T19" fmla="*/ 125 h 168"/>
                <a:gd name="T20" fmla="*/ 24 w 49"/>
                <a:gd name="T21" fmla="*/ 138 h 168"/>
                <a:gd name="T22" fmla="*/ 28 w 49"/>
                <a:gd name="T23" fmla="*/ 147 h 168"/>
                <a:gd name="T24" fmla="*/ 38 w 49"/>
                <a:gd name="T25" fmla="*/ 156 h 168"/>
                <a:gd name="T26" fmla="*/ 48 w 49"/>
                <a:gd name="T27" fmla="*/ 167 h 1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9" h="168">
                  <a:moveTo>
                    <a:pt x="3" y="0"/>
                  </a:moveTo>
                  <a:lnTo>
                    <a:pt x="1" y="15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1" y="56"/>
                  </a:lnTo>
                  <a:lnTo>
                    <a:pt x="1" y="73"/>
                  </a:lnTo>
                  <a:lnTo>
                    <a:pt x="3" y="84"/>
                  </a:lnTo>
                  <a:lnTo>
                    <a:pt x="7" y="99"/>
                  </a:lnTo>
                  <a:lnTo>
                    <a:pt x="9" y="114"/>
                  </a:lnTo>
                  <a:lnTo>
                    <a:pt x="17" y="125"/>
                  </a:lnTo>
                  <a:lnTo>
                    <a:pt x="24" y="138"/>
                  </a:lnTo>
                  <a:lnTo>
                    <a:pt x="28" y="147"/>
                  </a:lnTo>
                  <a:lnTo>
                    <a:pt x="38" y="156"/>
                  </a:lnTo>
                  <a:lnTo>
                    <a:pt x="48" y="167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32" name="Freeform 78"/>
            <p:cNvSpPr>
              <a:spLocks/>
            </p:cNvSpPr>
            <p:nvPr/>
          </p:nvSpPr>
          <p:spPr bwMode="auto">
            <a:xfrm>
              <a:off x="4332" y="3693"/>
              <a:ext cx="82" cy="37"/>
            </a:xfrm>
            <a:custGeom>
              <a:avLst/>
              <a:gdLst>
                <a:gd name="T0" fmla="*/ 0 w 82"/>
                <a:gd name="T1" fmla="*/ 0 h 37"/>
                <a:gd name="T2" fmla="*/ 3 w 82"/>
                <a:gd name="T3" fmla="*/ 9 h 37"/>
                <a:gd name="T4" fmla="*/ 9 w 82"/>
                <a:gd name="T5" fmla="*/ 15 h 37"/>
                <a:gd name="T6" fmla="*/ 16 w 82"/>
                <a:gd name="T7" fmla="*/ 21 h 37"/>
                <a:gd name="T8" fmla="*/ 22 w 82"/>
                <a:gd name="T9" fmla="*/ 24 h 37"/>
                <a:gd name="T10" fmla="*/ 28 w 82"/>
                <a:gd name="T11" fmla="*/ 27 h 37"/>
                <a:gd name="T12" fmla="*/ 33 w 82"/>
                <a:gd name="T13" fmla="*/ 27 h 37"/>
                <a:gd name="T14" fmla="*/ 41 w 82"/>
                <a:gd name="T15" fmla="*/ 27 h 37"/>
                <a:gd name="T16" fmla="*/ 47 w 82"/>
                <a:gd name="T17" fmla="*/ 24 h 37"/>
                <a:gd name="T18" fmla="*/ 52 w 82"/>
                <a:gd name="T19" fmla="*/ 27 h 37"/>
                <a:gd name="T20" fmla="*/ 60 w 82"/>
                <a:gd name="T21" fmla="*/ 27 h 37"/>
                <a:gd name="T22" fmla="*/ 65 w 82"/>
                <a:gd name="T23" fmla="*/ 33 h 37"/>
                <a:gd name="T24" fmla="*/ 73 w 82"/>
                <a:gd name="T25" fmla="*/ 36 h 37"/>
                <a:gd name="T26" fmla="*/ 81 w 82"/>
                <a:gd name="T27" fmla="*/ 36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37">
                  <a:moveTo>
                    <a:pt x="0" y="0"/>
                  </a:moveTo>
                  <a:lnTo>
                    <a:pt x="3" y="9"/>
                  </a:lnTo>
                  <a:lnTo>
                    <a:pt x="9" y="15"/>
                  </a:lnTo>
                  <a:lnTo>
                    <a:pt x="16" y="21"/>
                  </a:lnTo>
                  <a:lnTo>
                    <a:pt x="22" y="24"/>
                  </a:lnTo>
                  <a:lnTo>
                    <a:pt x="28" y="27"/>
                  </a:lnTo>
                  <a:lnTo>
                    <a:pt x="33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52" y="27"/>
                  </a:lnTo>
                  <a:lnTo>
                    <a:pt x="60" y="27"/>
                  </a:lnTo>
                  <a:lnTo>
                    <a:pt x="65" y="33"/>
                  </a:lnTo>
                  <a:lnTo>
                    <a:pt x="73" y="36"/>
                  </a:lnTo>
                  <a:lnTo>
                    <a:pt x="81" y="36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33" name="Freeform 79"/>
            <p:cNvSpPr>
              <a:spLocks/>
            </p:cNvSpPr>
            <p:nvPr/>
          </p:nvSpPr>
          <p:spPr bwMode="auto">
            <a:xfrm>
              <a:off x="4219" y="3498"/>
              <a:ext cx="108" cy="36"/>
            </a:xfrm>
            <a:custGeom>
              <a:avLst/>
              <a:gdLst>
                <a:gd name="T0" fmla="*/ 107 w 108"/>
                <a:gd name="T1" fmla="*/ 0 h 36"/>
                <a:gd name="T2" fmla="*/ 105 w 108"/>
                <a:gd name="T3" fmla="*/ 0 h 36"/>
                <a:gd name="T4" fmla="*/ 101 w 108"/>
                <a:gd name="T5" fmla="*/ 0 h 36"/>
                <a:gd name="T6" fmla="*/ 99 w 108"/>
                <a:gd name="T7" fmla="*/ 0 h 36"/>
                <a:gd name="T8" fmla="*/ 97 w 108"/>
                <a:gd name="T9" fmla="*/ 0 h 36"/>
                <a:gd name="T10" fmla="*/ 93 w 108"/>
                <a:gd name="T11" fmla="*/ 0 h 36"/>
                <a:gd name="T12" fmla="*/ 93 w 108"/>
                <a:gd name="T13" fmla="*/ 3 h 36"/>
                <a:gd name="T14" fmla="*/ 91 w 108"/>
                <a:gd name="T15" fmla="*/ 3 h 36"/>
                <a:gd name="T16" fmla="*/ 89 w 108"/>
                <a:gd name="T17" fmla="*/ 3 h 36"/>
                <a:gd name="T18" fmla="*/ 85 w 108"/>
                <a:gd name="T19" fmla="*/ 3 h 36"/>
                <a:gd name="T20" fmla="*/ 84 w 108"/>
                <a:gd name="T21" fmla="*/ 3 h 36"/>
                <a:gd name="T22" fmla="*/ 82 w 108"/>
                <a:gd name="T23" fmla="*/ 3 h 36"/>
                <a:gd name="T24" fmla="*/ 78 w 108"/>
                <a:gd name="T25" fmla="*/ 3 h 36"/>
                <a:gd name="T26" fmla="*/ 76 w 108"/>
                <a:gd name="T27" fmla="*/ 3 h 36"/>
                <a:gd name="T28" fmla="*/ 74 w 108"/>
                <a:gd name="T29" fmla="*/ 3 h 36"/>
                <a:gd name="T30" fmla="*/ 72 w 108"/>
                <a:gd name="T31" fmla="*/ 3 h 36"/>
                <a:gd name="T32" fmla="*/ 70 w 108"/>
                <a:gd name="T33" fmla="*/ 3 h 36"/>
                <a:gd name="T34" fmla="*/ 68 w 108"/>
                <a:gd name="T35" fmla="*/ 3 h 36"/>
                <a:gd name="T36" fmla="*/ 64 w 108"/>
                <a:gd name="T37" fmla="*/ 3 h 36"/>
                <a:gd name="T38" fmla="*/ 63 w 108"/>
                <a:gd name="T39" fmla="*/ 3 h 36"/>
                <a:gd name="T40" fmla="*/ 61 w 108"/>
                <a:gd name="T41" fmla="*/ 3 h 36"/>
                <a:gd name="T42" fmla="*/ 57 w 108"/>
                <a:gd name="T43" fmla="*/ 3 h 36"/>
                <a:gd name="T44" fmla="*/ 55 w 108"/>
                <a:gd name="T45" fmla="*/ 3 h 36"/>
                <a:gd name="T46" fmla="*/ 53 w 108"/>
                <a:gd name="T47" fmla="*/ 3 h 36"/>
                <a:gd name="T48" fmla="*/ 49 w 108"/>
                <a:gd name="T49" fmla="*/ 3 h 36"/>
                <a:gd name="T50" fmla="*/ 47 w 108"/>
                <a:gd name="T51" fmla="*/ 3 h 36"/>
                <a:gd name="T52" fmla="*/ 45 w 108"/>
                <a:gd name="T53" fmla="*/ 0 h 36"/>
                <a:gd name="T54" fmla="*/ 42 w 108"/>
                <a:gd name="T55" fmla="*/ 0 h 36"/>
                <a:gd name="T56" fmla="*/ 40 w 108"/>
                <a:gd name="T57" fmla="*/ 0 h 36"/>
                <a:gd name="T58" fmla="*/ 36 w 108"/>
                <a:gd name="T59" fmla="*/ 0 h 36"/>
                <a:gd name="T60" fmla="*/ 34 w 108"/>
                <a:gd name="T61" fmla="*/ 0 h 36"/>
                <a:gd name="T62" fmla="*/ 32 w 108"/>
                <a:gd name="T63" fmla="*/ 0 h 36"/>
                <a:gd name="T64" fmla="*/ 28 w 108"/>
                <a:gd name="T65" fmla="*/ 0 h 36"/>
                <a:gd name="T66" fmla="*/ 28 w 108"/>
                <a:gd name="T67" fmla="*/ 3 h 36"/>
                <a:gd name="T68" fmla="*/ 26 w 108"/>
                <a:gd name="T69" fmla="*/ 3 h 36"/>
                <a:gd name="T70" fmla="*/ 24 w 108"/>
                <a:gd name="T71" fmla="*/ 3 h 36"/>
                <a:gd name="T72" fmla="*/ 21 w 108"/>
                <a:gd name="T73" fmla="*/ 3 h 36"/>
                <a:gd name="T74" fmla="*/ 19 w 108"/>
                <a:gd name="T75" fmla="*/ 3 h 36"/>
                <a:gd name="T76" fmla="*/ 17 w 108"/>
                <a:gd name="T77" fmla="*/ 7 h 36"/>
                <a:gd name="T78" fmla="*/ 13 w 108"/>
                <a:gd name="T79" fmla="*/ 10 h 36"/>
                <a:gd name="T80" fmla="*/ 11 w 108"/>
                <a:gd name="T81" fmla="*/ 10 h 36"/>
                <a:gd name="T82" fmla="*/ 9 w 108"/>
                <a:gd name="T83" fmla="*/ 17 h 36"/>
                <a:gd name="T84" fmla="*/ 5 w 108"/>
                <a:gd name="T85" fmla="*/ 21 h 36"/>
                <a:gd name="T86" fmla="*/ 5 w 108"/>
                <a:gd name="T87" fmla="*/ 24 h 36"/>
                <a:gd name="T88" fmla="*/ 3 w 108"/>
                <a:gd name="T89" fmla="*/ 24 h 36"/>
                <a:gd name="T90" fmla="*/ 3 w 108"/>
                <a:gd name="T91" fmla="*/ 31 h 36"/>
                <a:gd name="T92" fmla="*/ 0 w 108"/>
                <a:gd name="T93" fmla="*/ 35 h 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8" h="36">
                  <a:moveTo>
                    <a:pt x="107" y="0"/>
                  </a:moveTo>
                  <a:lnTo>
                    <a:pt x="105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93" y="3"/>
                  </a:lnTo>
                  <a:lnTo>
                    <a:pt x="91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4" y="3"/>
                  </a:lnTo>
                  <a:lnTo>
                    <a:pt x="82" y="3"/>
                  </a:lnTo>
                  <a:lnTo>
                    <a:pt x="78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2" y="3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4" y="3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7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9" y="17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31"/>
                  </a:lnTo>
                  <a:lnTo>
                    <a:pt x="0" y="35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34" name="Freeform 80"/>
            <p:cNvSpPr>
              <a:spLocks/>
            </p:cNvSpPr>
            <p:nvPr/>
          </p:nvSpPr>
          <p:spPr bwMode="auto">
            <a:xfrm>
              <a:off x="4416" y="3458"/>
              <a:ext cx="66" cy="93"/>
            </a:xfrm>
            <a:custGeom>
              <a:avLst/>
              <a:gdLst>
                <a:gd name="T0" fmla="*/ 0 w 66"/>
                <a:gd name="T1" fmla="*/ 0 h 93"/>
                <a:gd name="T2" fmla="*/ 1 w 66"/>
                <a:gd name="T3" fmla="*/ 2 h 93"/>
                <a:gd name="T4" fmla="*/ 5 w 66"/>
                <a:gd name="T5" fmla="*/ 2 h 93"/>
                <a:gd name="T6" fmla="*/ 9 w 66"/>
                <a:gd name="T7" fmla="*/ 6 h 93"/>
                <a:gd name="T8" fmla="*/ 15 w 66"/>
                <a:gd name="T9" fmla="*/ 8 h 93"/>
                <a:gd name="T10" fmla="*/ 19 w 66"/>
                <a:gd name="T11" fmla="*/ 10 h 93"/>
                <a:gd name="T12" fmla="*/ 21 w 66"/>
                <a:gd name="T13" fmla="*/ 15 h 93"/>
                <a:gd name="T14" fmla="*/ 26 w 66"/>
                <a:gd name="T15" fmla="*/ 17 h 93"/>
                <a:gd name="T16" fmla="*/ 28 w 66"/>
                <a:gd name="T17" fmla="*/ 24 h 93"/>
                <a:gd name="T18" fmla="*/ 30 w 66"/>
                <a:gd name="T19" fmla="*/ 28 h 93"/>
                <a:gd name="T20" fmla="*/ 34 w 66"/>
                <a:gd name="T21" fmla="*/ 35 h 93"/>
                <a:gd name="T22" fmla="*/ 34 w 66"/>
                <a:gd name="T23" fmla="*/ 39 h 93"/>
                <a:gd name="T24" fmla="*/ 36 w 66"/>
                <a:gd name="T25" fmla="*/ 39 h 93"/>
                <a:gd name="T26" fmla="*/ 36 w 66"/>
                <a:gd name="T27" fmla="*/ 43 h 93"/>
                <a:gd name="T28" fmla="*/ 38 w 66"/>
                <a:gd name="T29" fmla="*/ 50 h 93"/>
                <a:gd name="T30" fmla="*/ 38 w 66"/>
                <a:gd name="T31" fmla="*/ 54 h 93"/>
                <a:gd name="T32" fmla="*/ 42 w 66"/>
                <a:gd name="T33" fmla="*/ 61 h 93"/>
                <a:gd name="T34" fmla="*/ 43 w 66"/>
                <a:gd name="T35" fmla="*/ 67 h 93"/>
                <a:gd name="T36" fmla="*/ 45 w 66"/>
                <a:gd name="T37" fmla="*/ 72 h 93"/>
                <a:gd name="T38" fmla="*/ 49 w 66"/>
                <a:gd name="T39" fmla="*/ 78 h 93"/>
                <a:gd name="T40" fmla="*/ 49 w 66"/>
                <a:gd name="T41" fmla="*/ 83 h 93"/>
                <a:gd name="T42" fmla="*/ 55 w 66"/>
                <a:gd name="T43" fmla="*/ 87 h 93"/>
                <a:gd name="T44" fmla="*/ 59 w 66"/>
                <a:gd name="T45" fmla="*/ 92 h 93"/>
                <a:gd name="T46" fmla="*/ 65 w 66"/>
                <a:gd name="T47" fmla="*/ 92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6" h="93">
                  <a:moveTo>
                    <a:pt x="0" y="0"/>
                  </a:moveTo>
                  <a:lnTo>
                    <a:pt x="1" y="2"/>
                  </a:lnTo>
                  <a:lnTo>
                    <a:pt x="5" y="2"/>
                  </a:lnTo>
                  <a:lnTo>
                    <a:pt x="9" y="6"/>
                  </a:lnTo>
                  <a:lnTo>
                    <a:pt x="15" y="8"/>
                  </a:lnTo>
                  <a:lnTo>
                    <a:pt x="19" y="10"/>
                  </a:lnTo>
                  <a:lnTo>
                    <a:pt x="21" y="15"/>
                  </a:lnTo>
                  <a:lnTo>
                    <a:pt x="26" y="17"/>
                  </a:lnTo>
                  <a:lnTo>
                    <a:pt x="28" y="24"/>
                  </a:lnTo>
                  <a:lnTo>
                    <a:pt x="30" y="28"/>
                  </a:lnTo>
                  <a:lnTo>
                    <a:pt x="34" y="35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6" y="43"/>
                  </a:lnTo>
                  <a:lnTo>
                    <a:pt x="38" y="50"/>
                  </a:lnTo>
                  <a:lnTo>
                    <a:pt x="38" y="54"/>
                  </a:lnTo>
                  <a:lnTo>
                    <a:pt x="42" y="61"/>
                  </a:lnTo>
                  <a:lnTo>
                    <a:pt x="43" y="67"/>
                  </a:lnTo>
                  <a:lnTo>
                    <a:pt x="45" y="72"/>
                  </a:lnTo>
                  <a:lnTo>
                    <a:pt x="49" y="78"/>
                  </a:lnTo>
                  <a:lnTo>
                    <a:pt x="49" y="83"/>
                  </a:lnTo>
                  <a:lnTo>
                    <a:pt x="55" y="87"/>
                  </a:lnTo>
                  <a:lnTo>
                    <a:pt x="59" y="92"/>
                  </a:lnTo>
                  <a:lnTo>
                    <a:pt x="65" y="92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35" name="Freeform 81"/>
            <p:cNvSpPr>
              <a:spLocks/>
            </p:cNvSpPr>
            <p:nvPr/>
          </p:nvSpPr>
          <p:spPr bwMode="auto">
            <a:xfrm>
              <a:off x="4704" y="3012"/>
              <a:ext cx="350" cy="714"/>
            </a:xfrm>
            <a:custGeom>
              <a:avLst/>
              <a:gdLst>
                <a:gd name="T0" fmla="*/ 129 w 350"/>
                <a:gd name="T1" fmla="*/ 54 h 714"/>
                <a:gd name="T2" fmla="*/ 91 w 350"/>
                <a:gd name="T3" fmla="*/ 54 h 714"/>
                <a:gd name="T4" fmla="*/ 52 w 350"/>
                <a:gd name="T5" fmla="*/ 47 h 714"/>
                <a:gd name="T6" fmla="*/ 15 w 350"/>
                <a:gd name="T7" fmla="*/ 39 h 714"/>
                <a:gd name="T8" fmla="*/ 5 w 350"/>
                <a:gd name="T9" fmla="*/ 13 h 714"/>
                <a:gd name="T10" fmla="*/ 52 w 350"/>
                <a:gd name="T11" fmla="*/ 6 h 714"/>
                <a:gd name="T12" fmla="*/ 89 w 350"/>
                <a:gd name="T13" fmla="*/ 8 h 714"/>
                <a:gd name="T14" fmla="*/ 127 w 350"/>
                <a:gd name="T15" fmla="*/ 26 h 714"/>
                <a:gd name="T16" fmla="*/ 162 w 350"/>
                <a:gd name="T17" fmla="*/ 36 h 714"/>
                <a:gd name="T18" fmla="*/ 193 w 350"/>
                <a:gd name="T19" fmla="*/ 17 h 714"/>
                <a:gd name="T20" fmla="*/ 215 w 350"/>
                <a:gd name="T21" fmla="*/ 21 h 714"/>
                <a:gd name="T22" fmla="*/ 252 w 350"/>
                <a:gd name="T23" fmla="*/ 6 h 714"/>
                <a:gd name="T24" fmla="*/ 288 w 350"/>
                <a:gd name="T25" fmla="*/ 6 h 714"/>
                <a:gd name="T26" fmla="*/ 329 w 350"/>
                <a:gd name="T27" fmla="*/ 15 h 714"/>
                <a:gd name="T28" fmla="*/ 335 w 350"/>
                <a:gd name="T29" fmla="*/ 32 h 714"/>
                <a:gd name="T30" fmla="*/ 292 w 350"/>
                <a:gd name="T31" fmla="*/ 49 h 714"/>
                <a:gd name="T32" fmla="*/ 257 w 350"/>
                <a:gd name="T33" fmla="*/ 54 h 714"/>
                <a:gd name="T34" fmla="*/ 215 w 350"/>
                <a:gd name="T35" fmla="*/ 41 h 714"/>
                <a:gd name="T36" fmla="*/ 188 w 350"/>
                <a:gd name="T37" fmla="*/ 63 h 714"/>
                <a:gd name="T38" fmla="*/ 176 w 350"/>
                <a:gd name="T39" fmla="*/ 110 h 714"/>
                <a:gd name="T40" fmla="*/ 170 w 350"/>
                <a:gd name="T41" fmla="*/ 149 h 714"/>
                <a:gd name="T42" fmla="*/ 172 w 350"/>
                <a:gd name="T43" fmla="*/ 195 h 714"/>
                <a:gd name="T44" fmla="*/ 180 w 350"/>
                <a:gd name="T45" fmla="*/ 236 h 714"/>
                <a:gd name="T46" fmla="*/ 199 w 350"/>
                <a:gd name="T47" fmla="*/ 278 h 714"/>
                <a:gd name="T48" fmla="*/ 215 w 350"/>
                <a:gd name="T49" fmla="*/ 315 h 714"/>
                <a:gd name="T50" fmla="*/ 228 w 350"/>
                <a:gd name="T51" fmla="*/ 358 h 714"/>
                <a:gd name="T52" fmla="*/ 228 w 350"/>
                <a:gd name="T53" fmla="*/ 399 h 714"/>
                <a:gd name="T54" fmla="*/ 222 w 350"/>
                <a:gd name="T55" fmla="*/ 445 h 714"/>
                <a:gd name="T56" fmla="*/ 211 w 350"/>
                <a:gd name="T57" fmla="*/ 484 h 714"/>
                <a:gd name="T58" fmla="*/ 195 w 350"/>
                <a:gd name="T59" fmla="*/ 528 h 714"/>
                <a:gd name="T60" fmla="*/ 180 w 350"/>
                <a:gd name="T61" fmla="*/ 569 h 714"/>
                <a:gd name="T62" fmla="*/ 176 w 350"/>
                <a:gd name="T63" fmla="*/ 610 h 714"/>
                <a:gd name="T64" fmla="*/ 178 w 350"/>
                <a:gd name="T65" fmla="*/ 656 h 714"/>
                <a:gd name="T66" fmla="*/ 201 w 350"/>
                <a:gd name="T67" fmla="*/ 699 h 714"/>
                <a:gd name="T68" fmla="*/ 203 w 350"/>
                <a:gd name="T69" fmla="*/ 704 h 714"/>
                <a:gd name="T70" fmla="*/ 184 w 350"/>
                <a:gd name="T71" fmla="*/ 663 h 714"/>
                <a:gd name="T72" fmla="*/ 166 w 350"/>
                <a:gd name="T73" fmla="*/ 610 h 714"/>
                <a:gd name="T74" fmla="*/ 164 w 350"/>
                <a:gd name="T75" fmla="*/ 563 h 714"/>
                <a:gd name="T76" fmla="*/ 176 w 350"/>
                <a:gd name="T77" fmla="*/ 523 h 714"/>
                <a:gd name="T78" fmla="*/ 191 w 350"/>
                <a:gd name="T79" fmla="*/ 484 h 714"/>
                <a:gd name="T80" fmla="*/ 207 w 350"/>
                <a:gd name="T81" fmla="*/ 441 h 714"/>
                <a:gd name="T82" fmla="*/ 213 w 350"/>
                <a:gd name="T83" fmla="*/ 397 h 714"/>
                <a:gd name="T84" fmla="*/ 213 w 350"/>
                <a:gd name="T85" fmla="*/ 354 h 714"/>
                <a:gd name="T86" fmla="*/ 203 w 350"/>
                <a:gd name="T87" fmla="*/ 313 h 714"/>
                <a:gd name="T88" fmla="*/ 178 w 350"/>
                <a:gd name="T89" fmla="*/ 278 h 714"/>
                <a:gd name="T90" fmla="*/ 162 w 350"/>
                <a:gd name="T91" fmla="*/ 236 h 714"/>
                <a:gd name="T92" fmla="*/ 151 w 350"/>
                <a:gd name="T93" fmla="*/ 195 h 714"/>
                <a:gd name="T94" fmla="*/ 155 w 350"/>
                <a:gd name="T95" fmla="*/ 149 h 714"/>
                <a:gd name="T96" fmla="*/ 164 w 350"/>
                <a:gd name="T97" fmla="*/ 108 h 714"/>
                <a:gd name="T98" fmla="*/ 164 w 350"/>
                <a:gd name="T99" fmla="*/ 67 h 7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50" h="714">
                  <a:moveTo>
                    <a:pt x="162" y="45"/>
                  </a:moveTo>
                  <a:lnTo>
                    <a:pt x="149" y="47"/>
                  </a:lnTo>
                  <a:lnTo>
                    <a:pt x="141" y="49"/>
                  </a:lnTo>
                  <a:lnTo>
                    <a:pt x="129" y="54"/>
                  </a:lnTo>
                  <a:lnTo>
                    <a:pt x="122" y="54"/>
                  </a:lnTo>
                  <a:lnTo>
                    <a:pt x="112" y="56"/>
                  </a:lnTo>
                  <a:lnTo>
                    <a:pt x="102" y="54"/>
                  </a:lnTo>
                  <a:lnTo>
                    <a:pt x="91" y="54"/>
                  </a:lnTo>
                  <a:lnTo>
                    <a:pt x="83" y="54"/>
                  </a:lnTo>
                  <a:lnTo>
                    <a:pt x="73" y="49"/>
                  </a:lnTo>
                  <a:lnTo>
                    <a:pt x="62" y="49"/>
                  </a:lnTo>
                  <a:lnTo>
                    <a:pt x="52" y="47"/>
                  </a:lnTo>
                  <a:lnTo>
                    <a:pt x="42" y="47"/>
                  </a:lnTo>
                  <a:lnTo>
                    <a:pt x="36" y="47"/>
                  </a:lnTo>
                  <a:lnTo>
                    <a:pt x="25" y="45"/>
                  </a:lnTo>
                  <a:lnTo>
                    <a:pt x="15" y="39"/>
                  </a:lnTo>
                  <a:lnTo>
                    <a:pt x="3" y="32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5" y="13"/>
                  </a:lnTo>
                  <a:lnTo>
                    <a:pt x="17" y="8"/>
                  </a:lnTo>
                  <a:lnTo>
                    <a:pt x="31" y="8"/>
                  </a:lnTo>
                  <a:lnTo>
                    <a:pt x="38" y="6"/>
                  </a:lnTo>
                  <a:lnTo>
                    <a:pt x="52" y="6"/>
                  </a:lnTo>
                  <a:lnTo>
                    <a:pt x="62" y="6"/>
                  </a:lnTo>
                  <a:lnTo>
                    <a:pt x="73" y="6"/>
                  </a:lnTo>
                  <a:lnTo>
                    <a:pt x="81" y="8"/>
                  </a:lnTo>
                  <a:lnTo>
                    <a:pt x="89" y="8"/>
                  </a:lnTo>
                  <a:lnTo>
                    <a:pt x="98" y="13"/>
                  </a:lnTo>
                  <a:lnTo>
                    <a:pt x="108" y="15"/>
                  </a:lnTo>
                  <a:lnTo>
                    <a:pt x="118" y="17"/>
                  </a:lnTo>
                  <a:lnTo>
                    <a:pt x="127" y="26"/>
                  </a:lnTo>
                  <a:lnTo>
                    <a:pt x="137" y="32"/>
                  </a:lnTo>
                  <a:lnTo>
                    <a:pt x="147" y="36"/>
                  </a:lnTo>
                  <a:lnTo>
                    <a:pt x="155" y="39"/>
                  </a:lnTo>
                  <a:lnTo>
                    <a:pt x="162" y="36"/>
                  </a:lnTo>
                  <a:lnTo>
                    <a:pt x="170" y="30"/>
                  </a:lnTo>
                  <a:lnTo>
                    <a:pt x="176" y="21"/>
                  </a:lnTo>
                  <a:lnTo>
                    <a:pt x="184" y="15"/>
                  </a:lnTo>
                  <a:lnTo>
                    <a:pt x="193" y="17"/>
                  </a:lnTo>
                  <a:lnTo>
                    <a:pt x="201" y="26"/>
                  </a:lnTo>
                  <a:lnTo>
                    <a:pt x="211" y="21"/>
                  </a:lnTo>
                  <a:lnTo>
                    <a:pt x="215" y="13"/>
                  </a:lnTo>
                  <a:lnTo>
                    <a:pt x="215" y="21"/>
                  </a:lnTo>
                  <a:lnTo>
                    <a:pt x="221" y="26"/>
                  </a:lnTo>
                  <a:lnTo>
                    <a:pt x="228" y="21"/>
                  </a:lnTo>
                  <a:lnTo>
                    <a:pt x="240" y="13"/>
                  </a:lnTo>
                  <a:lnTo>
                    <a:pt x="252" y="6"/>
                  </a:lnTo>
                  <a:lnTo>
                    <a:pt x="261" y="0"/>
                  </a:lnTo>
                  <a:lnTo>
                    <a:pt x="269" y="4"/>
                  </a:lnTo>
                  <a:lnTo>
                    <a:pt x="279" y="4"/>
                  </a:lnTo>
                  <a:lnTo>
                    <a:pt x="288" y="6"/>
                  </a:lnTo>
                  <a:lnTo>
                    <a:pt x="298" y="8"/>
                  </a:lnTo>
                  <a:lnTo>
                    <a:pt x="308" y="13"/>
                  </a:lnTo>
                  <a:lnTo>
                    <a:pt x="317" y="15"/>
                  </a:lnTo>
                  <a:lnTo>
                    <a:pt x="329" y="15"/>
                  </a:lnTo>
                  <a:lnTo>
                    <a:pt x="341" y="17"/>
                  </a:lnTo>
                  <a:lnTo>
                    <a:pt x="349" y="21"/>
                  </a:lnTo>
                  <a:lnTo>
                    <a:pt x="343" y="26"/>
                  </a:lnTo>
                  <a:lnTo>
                    <a:pt x="335" y="32"/>
                  </a:lnTo>
                  <a:lnTo>
                    <a:pt x="321" y="39"/>
                  </a:lnTo>
                  <a:lnTo>
                    <a:pt x="314" y="45"/>
                  </a:lnTo>
                  <a:lnTo>
                    <a:pt x="304" y="49"/>
                  </a:lnTo>
                  <a:lnTo>
                    <a:pt x="292" y="49"/>
                  </a:lnTo>
                  <a:lnTo>
                    <a:pt x="283" y="49"/>
                  </a:lnTo>
                  <a:lnTo>
                    <a:pt x="275" y="54"/>
                  </a:lnTo>
                  <a:lnTo>
                    <a:pt x="267" y="54"/>
                  </a:lnTo>
                  <a:lnTo>
                    <a:pt x="257" y="54"/>
                  </a:lnTo>
                  <a:lnTo>
                    <a:pt x="246" y="49"/>
                  </a:lnTo>
                  <a:lnTo>
                    <a:pt x="236" y="49"/>
                  </a:lnTo>
                  <a:lnTo>
                    <a:pt x="222" y="45"/>
                  </a:lnTo>
                  <a:lnTo>
                    <a:pt x="215" y="41"/>
                  </a:lnTo>
                  <a:lnTo>
                    <a:pt x="207" y="39"/>
                  </a:lnTo>
                  <a:lnTo>
                    <a:pt x="199" y="45"/>
                  </a:lnTo>
                  <a:lnTo>
                    <a:pt x="193" y="49"/>
                  </a:lnTo>
                  <a:lnTo>
                    <a:pt x="188" y="63"/>
                  </a:lnTo>
                  <a:lnTo>
                    <a:pt x="186" y="71"/>
                  </a:lnTo>
                  <a:lnTo>
                    <a:pt x="180" y="86"/>
                  </a:lnTo>
                  <a:lnTo>
                    <a:pt x="178" y="99"/>
                  </a:lnTo>
                  <a:lnTo>
                    <a:pt x="176" y="110"/>
                  </a:lnTo>
                  <a:lnTo>
                    <a:pt x="174" y="121"/>
                  </a:lnTo>
                  <a:lnTo>
                    <a:pt x="172" y="130"/>
                  </a:lnTo>
                  <a:lnTo>
                    <a:pt x="170" y="141"/>
                  </a:lnTo>
                  <a:lnTo>
                    <a:pt x="170" y="149"/>
                  </a:lnTo>
                  <a:lnTo>
                    <a:pt x="166" y="163"/>
                  </a:lnTo>
                  <a:lnTo>
                    <a:pt x="170" y="173"/>
                  </a:lnTo>
                  <a:lnTo>
                    <a:pt x="170" y="182"/>
                  </a:lnTo>
                  <a:lnTo>
                    <a:pt x="172" y="195"/>
                  </a:lnTo>
                  <a:lnTo>
                    <a:pt x="174" y="206"/>
                  </a:lnTo>
                  <a:lnTo>
                    <a:pt x="176" y="217"/>
                  </a:lnTo>
                  <a:lnTo>
                    <a:pt x="178" y="223"/>
                  </a:lnTo>
                  <a:lnTo>
                    <a:pt x="180" y="236"/>
                  </a:lnTo>
                  <a:lnTo>
                    <a:pt x="186" y="247"/>
                  </a:lnTo>
                  <a:lnTo>
                    <a:pt x="191" y="256"/>
                  </a:lnTo>
                  <a:lnTo>
                    <a:pt x="195" y="265"/>
                  </a:lnTo>
                  <a:lnTo>
                    <a:pt x="199" y="278"/>
                  </a:lnTo>
                  <a:lnTo>
                    <a:pt x="203" y="286"/>
                  </a:lnTo>
                  <a:lnTo>
                    <a:pt x="209" y="297"/>
                  </a:lnTo>
                  <a:lnTo>
                    <a:pt x="213" y="306"/>
                  </a:lnTo>
                  <a:lnTo>
                    <a:pt x="215" y="315"/>
                  </a:lnTo>
                  <a:lnTo>
                    <a:pt x="221" y="326"/>
                  </a:lnTo>
                  <a:lnTo>
                    <a:pt x="222" y="334"/>
                  </a:lnTo>
                  <a:lnTo>
                    <a:pt x="224" y="345"/>
                  </a:lnTo>
                  <a:lnTo>
                    <a:pt x="228" y="358"/>
                  </a:lnTo>
                  <a:lnTo>
                    <a:pt x="228" y="371"/>
                  </a:lnTo>
                  <a:lnTo>
                    <a:pt x="230" y="380"/>
                  </a:lnTo>
                  <a:lnTo>
                    <a:pt x="230" y="389"/>
                  </a:lnTo>
                  <a:lnTo>
                    <a:pt x="228" y="399"/>
                  </a:lnTo>
                  <a:lnTo>
                    <a:pt x="228" y="410"/>
                  </a:lnTo>
                  <a:lnTo>
                    <a:pt x="224" y="423"/>
                  </a:lnTo>
                  <a:lnTo>
                    <a:pt x="222" y="432"/>
                  </a:lnTo>
                  <a:lnTo>
                    <a:pt x="222" y="445"/>
                  </a:lnTo>
                  <a:lnTo>
                    <a:pt x="221" y="454"/>
                  </a:lnTo>
                  <a:lnTo>
                    <a:pt x="217" y="465"/>
                  </a:lnTo>
                  <a:lnTo>
                    <a:pt x="213" y="478"/>
                  </a:lnTo>
                  <a:lnTo>
                    <a:pt x="211" y="484"/>
                  </a:lnTo>
                  <a:lnTo>
                    <a:pt x="207" y="495"/>
                  </a:lnTo>
                  <a:lnTo>
                    <a:pt x="203" y="506"/>
                  </a:lnTo>
                  <a:lnTo>
                    <a:pt x="199" y="517"/>
                  </a:lnTo>
                  <a:lnTo>
                    <a:pt x="195" y="528"/>
                  </a:lnTo>
                  <a:lnTo>
                    <a:pt x="191" y="536"/>
                  </a:lnTo>
                  <a:lnTo>
                    <a:pt x="188" y="547"/>
                  </a:lnTo>
                  <a:lnTo>
                    <a:pt x="186" y="558"/>
                  </a:lnTo>
                  <a:lnTo>
                    <a:pt x="180" y="569"/>
                  </a:lnTo>
                  <a:lnTo>
                    <a:pt x="178" y="580"/>
                  </a:lnTo>
                  <a:lnTo>
                    <a:pt x="176" y="589"/>
                  </a:lnTo>
                  <a:lnTo>
                    <a:pt x="176" y="599"/>
                  </a:lnTo>
                  <a:lnTo>
                    <a:pt x="176" y="610"/>
                  </a:lnTo>
                  <a:lnTo>
                    <a:pt x="174" y="621"/>
                  </a:lnTo>
                  <a:lnTo>
                    <a:pt x="174" y="632"/>
                  </a:lnTo>
                  <a:lnTo>
                    <a:pt x="176" y="643"/>
                  </a:lnTo>
                  <a:lnTo>
                    <a:pt x="178" y="656"/>
                  </a:lnTo>
                  <a:lnTo>
                    <a:pt x="184" y="667"/>
                  </a:lnTo>
                  <a:lnTo>
                    <a:pt x="188" y="680"/>
                  </a:lnTo>
                  <a:lnTo>
                    <a:pt x="195" y="691"/>
                  </a:lnTo>
                  <a:lnTo>
                    <a:pt x="201" y="699"/>
                  </a:lnTo>
                  <a:lnTo>
                    <a:pt x="207" y="706"/>
                  </a:lnTo>
                  <a:lnTo>
                    <a:pt x="209" y="713"/>
                  </a:lnTo>
                  <a:lnTo>
                    <a:pt x="207" y="708"/>
                  </a:lnTo>
                  <a:lnTo>
                    <a:pt x="203" y="704"/>
                  </a:lnTo>
                  <a:lnTo>
                    <a:pt x="201" y="695"/>
                  </a:lnTo>
                  <a:lnTo>
                    <a:pt x="195" y="686"/>
                  </a:lnTo>
                  <a:lnTo>
                    <a:pt x="188" y="673"/>
                  </a:lnTo>
                  <a:lnTo>
                    <a:pt x="184" y="663"/>
                  </a:lnTo>
                  <a:lnTo>
                    <a:pt x="178" y="647"/>
                  </a:lnTo>
                  <a:lnTo>
                    <a:pt x="174" y="636"/>
                  </a:lnTo>
                  <a:lnTo>
                    <a:pt x="170" y="623"/>
                  </a:lnTo>
                  <a:lnTo>
                    <a:pt x="166" y="610"/>
                  </a:lnTo>
                  <a:lnTo>
                    <a:pt x="164" y="597"/>
                  </a:lnTo>
                  <a:lnTo>
                    <a:pt x="164" y="586"/>
                  </a:lnTo>
                  <a:lnTo>
                    <a:pt x="164" y="573"/>
                  </a:lnTo>
                  <a:lnTo>
                    <a:pt x="164" y="563"/>
                  </a:lnTo>
                  <a:lnTo>
                    <a:pt x="166" y="554"/>
                  </a:lnTo>
                  <a:lnTo>
                    <a:pt x="172" y="541"/>
                  </a:lnTo>
                  <a:lnTo>
                    <a:pt x="174" y="532"/>
                  </a:lnTo>
                  <a:lnTo>
                    <a:pt x="176" y="523"/>
                  </a:lnTo>
                  <a:lnTo>
                    <a:pt x="178" y="515"/>
                  </a:lnTo>
                  <a:lnTo>
                    <a:pt x="184" y="504"/>
                  </a:lnTo>
                  <a:lnTo>
                    <a:pt x="188" y="491"/>
                  </a:lnTo>
                  <a:lnTo>
                    <a:pt x="191" y="484"/>
                  </a:lnTo>
                  <a:lnTo>
                    <a:pt x="195" y="473"/>
                  </a:lnTo>
                  <a:lnTo>
                    <a:pt x="199" y="463"/>
                  </a:lnTo>
                  <a:lnTo>
                    <a:pt x="203" y="452"/>
                  </a:lnTo>
                  <a:lnTo>
                    <a:pt x="207" y="441"/>
                  </a:lnTo>
                  <a:lnTo>
                    <a:pt x="209" y="432"/>
                  </a:lnTo>
                  <a:lnTo>
                    <a:pt x="211" y="421"/>
                  </a:lnTo>
                  <a:lnTo>
                    <a:pt x="213" y="410"/>
                  </a:lnTo>
                  <a:lnTo>
                    <a:pt x="213" y="397"/>
                  </a:lnTo>
                  <a:lnTo>
                    <a:pt x="215" y="386"/>
                  </a:lnTo>
                  <a:lnTo>
                    <a:pt x="215" y="378"/>
                  </a:lnTo>
                  <a:lnTo>
                    <a:pt x="215" y="367"/>
                  </a:lnTo>
                  <a:lnTo>
                    <a:pt x="213" y="354"/>
                  </a:lnTo>
                  <a:lnTo>
                    <a:pt x="213" y="341"/>
                  </a:lnTo>
                  <a:lnTo>
                    <a:pt x="211" y="332"/>
                  </a:lnTo>
                  <a:lnTo>
                    <a:pt x="207" y="323"/>
                  </a:lnTo>
                  <a:lnTo>
                    <a:pt x="203" y="313"/>
                  </a:lnTo>
                  <a:lnTo>
                    <a:pt x="199" y="304"/>
                  </a:lnTo>
                  <a:lnTo>
                    <a:pt x="191" y="295"/>
                  </a:lnTo>
                  <a:lnTo>
                    <a:pt x="186" y="286"/>
                  </a:lnTo>
                  <a:lnTo>
                    <a:pt x="178" y="278"/>
                  </a:lnTo>
                  <a:lnTo>
                    <a:pt x="176" y="269"/>
                  </a:lnTo>
                  <a:lnTo>
                    <a:pt x="172" y="258"/>
                  </a:lnTo>
                  <a:lnTo>
                    <a:pt x="166" y="247"/>
                  </a:lnTo>
                  <a:lnTo>
                    <a:pt x="162" y="236"/>
                  </a:lnTo>
                  <a:lnTo>
                    <a:pt x="158" y="223"/>
                  </a:lnTo>
                  <a:lnTo>
                    <a:pt x="157" y="217"/>
                  </a:lnTo>
                  <a:lnTo>
                    <a:pt x="155" y="206"/>
                  </a:lnTo>
                  <a:lnTo>
                    <a:pt x="151" y="195"/>
                  </a:lnTo>
                  <a:lnTo>
                    <a:pt x="151" y="182"/>
                  </a:lnTo>
                  <a:lnTo>
                    <a:pt x="151" y="173"/>
                  </a:lnTo>
                  <a:lnTo>
                    <a:pt x="155" y="163"/>
                  </a:lnTo>
                  <a:lnTo>
                    <a:pt x="155" y="149"/>
                  </a:lnTo>
                  <a:lnTo>
                    <a:pt x="157" y="141"/>
                  </a:lnTo>
                  <a:lnTo>
                    <a:pt x="158" y="130"/>
                  </a:lnTo>
                  <a:lnTo>
                    <a:pt x="162" y="119"/>
                  </a:lnTo>
                  <a:lnTo>
                    <a:pt x="164" y="108"/>
                  </a:lnTo>
                  <a:lnTo>
                    <a:pt x="164" y="97"/>
                  </a:lnTo>
                  <a:lnTo>
                    <a:pt x="166" y="86"/>
                  </a:lnTo>
                  <a:lnTo>
                    <a:pt x="164" y="73"/>
                  </a:lnTo>
                  <a:lnTo>
                    <a:pt x="164" y="67"/>
                  </a:lnTo>
                  <a:lnTo>
                    <a:pt x="162" y="54"/>
                  </a:lnTo>
                  <a:lnTo>
                    <a:pt x="162" y="45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36" name="Freeform 82"/>
            <p:cNvSpPr>
              <a:spLocks/>
            </p:cNvSpPr>
            <p:nvPr/>
          </p:nvSpPr>
          <p:spPr bwMode="auto">
            <a:xfrm>
              <a:off x="4793" y="3195"/>
              <a:ext cx="68" cy="121"/>
            </a:xfrm>
            <a:custGeom>
              <a:avLst/>
              <a:gdLst>
                <a:gd name="T0" fmla="*/ 67 w 68"/>
                <a:gd name="T1" fmla="*/ 0 h 121"/>
                <a:gd name="T2" fmla="*/ 61 w 68"/>
                <a:gd name="T3" fmla="*/ 6 h 121"/>
                <a:gd name="T4" fmla="*/ 59 w 68"/>
                <a:gd name="T5" fmla="*/ 15 h 121"/>
                <a:gd name="T6" fmla="*/ 53 w 68"/>
                <a:gd name="T7" fmla="*/ 21 h 121"/>
                <a:gd name="T8" fmla="*/ 49 w 68"/>
                <a:gd name="T9" fmla="*/ 26 h 121"/>
                <a:gd name="T10" fmla="*/ 41 w 68"/>
                <a:gd name="T11" fmla="*/ 32 h 121"/>
                <a:gd name="T12" fmla="*/ 39 w 68"/>
                <a:gd name="T13" fmla="*/ 34 h 121"/>
                <a:gd name="T14" fmla="*/ 33 w 68"/>
                <a:gd name="T15" fmla="*/ 39 h 121"/>
                <a:gd name="T16" fmla="*/ 27 w 68"/>
                <a:gd name="T17" fmla="*/ 41 h 121"/>
                <a:gd name="T18" fmla="*/ 21 w 68"/>
                <a:gd name="T19" fmla="*/ 48 h 121"/>
                <a:gd name="T20" fmla="*/ 19 w 68"/>
                <a:gd name="T21" fmla="*/ 56 h 121"/>
                <a:gd name="T22" fmla="*/ 15 w 68"/>
                <a:gd name="T23" fmla="*/ 63 h 121"/>
                <a:gd name="T24" fmla="*/ 9 w 68"/>
                <a:gd name="T25" fmla="*/ 72 h 121"/>
                <a:gd name="T26" fmla="*/ 7 w 68"/>
                <a:gd name="T27" fmla="*/ 76 h 121"/>
                <a:gd name="T28" fmla="*/ 5 w 68"/>
                <a:gd name="T29" fmla="*/ 82 h 121"/>
                <a:gd name="T30" fmla="*/ 1 w 68"/>
                <a:gd name="T31" fmla="*/ 91 h 121"/>
                <a:gd name="T32" fmla="*/ 0 w 68"/>
                <a:gd name="T33" fmla="*/ 98 h 121"/>
                <a:gd name="T34" fmla="*/ 0 w 68"/>
                <a:gd name="T35" fmla="*/ 106 h 121"/>
                <a:gd name="T36" fmla="*/ 0 w 68"/>
                <a:gd name="T37" fmla="*/ 115 h 121"/>
                <a:gd name="T38" fmla="*/ 0 w 68"/>
                <a:gd name="T39" fmla="*/ 120 h 1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8" h="121">
                  <a:moveTo>
                    <a:pt x="67" y="0"/>
                  </a:moveTo>
                  <a:lnTo>
                    <a:pt x="61" y="6"/>
                  </a:lnTo>
                  <a:lnTo>
                    <a:pt x="59" y="15"/>
                  </a:lnTo>
                  <a:lnTo>
                    <a:pt x="53" y="21"/>
                  </a:lnTo>
                  <a:lnTo>
                    <a:pt x="49" y="26"/>
                  </a:lnTo>
                  <a:lnTo>
                    <a:pt x="41" y="32"/>
                  </a:lnTo>
                  <a:lnTo>
                    <a:pt x="39" y="34"/>
                  </a:lnTo>
                  <a:lnTo>
                    <a:pt x="33" y="39"/>
                  </a:lnTo>
                  <a:lnTo>
                    <a:pt x="27" y="41"/>
                  </a:lnTo>
                  <a:lnTo>
                    <a:pt x="21" y="48"/>
                  </a:lnTo>
                  <a:lnTo>
                    <a:pt x="19" y="56"/>
                  </a:lnTo>
                  <a:lnTo>
                    <a:pt x="15" y="63"/>
                  </a:lnTo>
                  <a:lnTo>
                    <a:pt x="9" y="72"/>
                  </a:lnTo>
                  <a:lnTo>
                    <a:pt x="7" y="76"/>
                  </a:lnTo>
                  <a:lnTo>
                    <a:pt x="5" y="82"/>
                  </a:lnTo>
                  <a:lnTo>
                    <a:pt x="1" y="91"/>
                  </a:lnTo>
                  <a:lnTo>
                    <a:pt x="0" y="98"/>
                  </a:lnTo>
                  <a:lnTo>
                    <a:pt x="0" y="106"/>
                  </a:lnTo>
                  <a:lnTo>
                    <a:pt x="0" y="115"/>
                  </a:lnTo>
                  <a:lnTo>
                    <a:pt x="0" y="12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37" name="Freeform 83"/>
            <p:cNvSpPr>
              <a:spLocks/>
            </p:cNvSpPr>
            <p:nvPr/>
          </p:nvSpPr>
          <p:spPr bwMode="auto">
            <a:xfrm>
              <a:off x="4803" y="3267"/>
              <a:ext cx="33" cy="36"/>
            </a:xfrm>
            <a:custGeom>
              <a:avLst/>
              <a:gdLst>
                <a:gd name="T0" fmla="*/ 12 w 33"/>
                <a:gd name="T1" fmla="*/ 0 h 36"/>
                <a:gd name="T2" fmla="*/ 0 w 33"/>
                <a:gd name="T3" fmla="*/ 6 h 36"/>
                <a:gd name="T4" fmla="*/ 0 w 33"/>
                <a:gd name="T5" fmla="*/ 10 h 36"/>
                <a:gd name="T6" fmla="*/ 12 w 33"/>
                <a:gd name="T7" fmla="*/ 17 h 36"/>
                <a:gd name="T8" fmla="*/ 12 w 33"/>
                <a:gd name="T9" fmla="*/ 24 h 36"/>
                <a:gd name="T10" fmla="*/ 19 w 33"/>
                <a:gd name="T11" fmla="*/ 26 h 36"/>
                <a:gd name="T12" fmla="*/ 19 w 33"/>
                <a:gd name="T13" fmla="*/ 32 h 36"/>
                <a:gd name="T14" fmla="*/ 32 w 33"/>
                <a:gd name="T15" fmla="*/ 35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36">
                  <a:moveTo>
                    <a:pt x="12" y="0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12" y="17"/>
                  </a:lnTo>
                  <a:lnTo>
                    <a:pt x="12" y="24"/>
                  </a:lnTo>
                  <a:lnTo>
                    <a:pt x="19" y="26"/>
                  </a:lnTo>
                  <a:lnTo>
                    <a:pt x="19" y="32"/>
                  </a:lnTo>
                  <a:lnTo>
                    <a:pt x="32" y="35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38" name="Freeform 84"/>
            <p:cNvSpPr>
              <a:spLocks/>
            </p:cNvSpPr>
            <p:nvPr/>
          </p:nvSpPr>
          <p:spPr bwMode="auto">
            <a:xfrm>
              <a:off x="4881" y="3123"/>
              <a:ext cx="117" cy="99"/>
            </a:xfrm>
            <a:custGeom>
              <a:avLst/>
              <a:gdLst>
                <a:gd name="T0" fmla="*/ 0 w 117"/>
                <a:gd name="T1" fmla="*/ 0 h 99"/>
                <a:gd name="T2" fmla="*/ 0 w 117"/>
                <a:gd name="T3" fmla="*/ 8 h 99"/>
                <a:gd name="T4" fmla="*/ 0 w 117"/>
                <a:gd name="T5" fmla="*/ 10 h 99"/>
                <a:gd name="T6" fmla="*/ 0 w 117"/>
                <a:gd name="T7" fmla="*/ 17 h 99"/>
                <a:gd name="T8" fmla="*/ 0 w 117"/>
                <a:gd name="T9" fmla="*/ 21 h 99"/>
                <a:gd name="T10" fmla="*/ 0 w 117"/>
                <a:gd name="T11" fmla="*/ 28 h 99"/>
                <a:gd name="T12" fmla="*/ 1 w 117"/>
                <a:gd name="T13" fmla="*/ 32 h 99"/>
                <a:gd name="T14" fmla="*/ 3 w 117"/>
                <a:gd name="T15" fmla="*/ 34 h 99"/>
                <a:gd name="T16" fmla="*/ 7 w 117"/>
                <a:gd name="T17" fmla="*/ 39 h 99"/>
                <a:gd name="T18" fmla="*/ 9 w 117"/>
                <a:gd name="T19" fmla="*/ 45 h 99"/>
                <a:gd name="T20" fmla="*/ 15 w 117"/>
                <a:gd name="T21" fmla="*/ 47 h 99"/>
                <a:gd name="T22" fmla="*/ 17 w 117"/>
                <a:gd name="T23" fmla="*/ 52 h 99"/>
                <a:gd name="T24" fmla="*/ 23 w 117"/>
                <a:gd name="T25" fmla="*/ 54 h 99"/>
                <a:gd name="T26" fmla="*/ 27 w 117"/>
                <a:gd name="T27" fmla="*/ 56 h 99"/>
                <a:gd name="T28" fmla="*/ 32 w 117"/>
                <a:gd name="T29" fmla="*/ 56 h 99"/>
                <a:gd name="T30" fmla="*/ 36 w 117"/>
                <a:gd name="T31" fmla="*/ 60 h 99"/>
                <a:gd name="T32" fmla="*/ 40 w 117"/>
                <a:gd name="T33" fmla="*/ 60 h 99"/>
                <a:gd name="T34" fmla="*/ 46 w 117"/>
                <a:gd name="T35" fmla="*/ 60 h 99"/>
                <a:gd name="T36" fmla="*/ 48 w 117"/>
                <a:gd name="T37" fmla="*/ 60 h 99"/>
                <a:gd name="T38" fmla="*/ 54 w 117"/>
                <a:gd name="T39" fmla="*/ 60 h 99"/>
                <a:gd name="T40" fmla="*/ 59 w 117"/>
                <a:gd name="T41" fmla="*/ 63 h 99"/>
                <a:gd name="T42" fmla="*/ 63 w 117"/>
                <a:gd name="T43" fmla="*/ 63 h 99"/>
                <a:gd name="T44" fmla="*/ 69 w 117"/>
                <a:gd name="T45" fmla="*/ 63 h 99"/>
                <a:gd name="T46" fmla="*/ 73 w 117"/>
                <a:gd name="T47" fmla="*/ 65 h 99"/>
                <a:gd name="T48" fmla="*/ 77 w 117"/>
                <a:gd name="T49" fmla="*/ 65 h 99"/>
                <a:gd name="T50" fmla="*/ 83 w 117"/>
                <a:gd name="T51" fmla="*/ 69 h 99"/>
                <a:gd name="T52" fmla="*/ 88 w 117"/>
                <a:gd name="T53" fmla="*/ 71 h 99"/>
                <a:gd name="T54" fmla="*/ 92 w 117"/>
                <a:gd name="T55" fmla="*/ 71 h 99"/>
                <a:gd name="T56" fmla="*/ 92 w 117"/>
                <a:gd name="T57" fmla="*/ 76 h 99"/>
                <a:gd name="T58" fmla="*/ 98 w 117"/>
                <a:gd name="T59" fmla="*/ 78 h 99"/>
                <a:gd name="T60" fmla="*/ 102 w 117"/>
                <a:gd name="T61" fmla="*/ 84 h 99"/>
                <a:gd name="T62" fmla="*/ 104 w 117"/>
                <a:gd name="T63" fmla="*/ 87 h 99"/>
                <a:gd name="T64" fmla="*/ 108 w 117"/>
                <a:gd name="T65" fmla="*/ 89 h 99"/>
                <a:gd name="T66" fmla="*/ 112 w 117"/>
                <a:gd name="T67" fmla="*/ 95 h 99"/>
                <a:gd name="T68" fmla="*/ 116 w 117"/>
                <a:gd name="T69" fmla="*/ 98 h 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7" h="99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3" y="34"/>
                  </a:lnTo>
                  <a:lnTo>
                    <a:pt x="7" y="39"/>
                  </a:lnTo>
                  <a:lnTo>
                    <a:pt x="9" y="45"/>
                  </a:lnTo>
                  <a:lnTo>
                    <a:pt x="15" y="47"/>
                  </a:lnTo>
                  <a:lnTo>
                    <a:pt x="17" y="52"/>
                  </a:lnTo>
                  <a:lnTo>
                    <a:pt x="23" y="54"/>
                  </a:lnTo>
                  <a:lnTo>
                    <a:pt x="27" y="56"/>
                  </a:lnTo>
                  <a:lnTo>
                    <a:pt x="32" y="56"/>
                  </a:lnTo>
                  <a:lnTo>
                    <a:pt x="36" y="60"/>
                  </a:lnTo>
                  <a:lnTo>
                    <a:pt x="40" y="60"/>
                  </a:lnTo>
                  <a:lnTo>
                    <a:pt x="46" y="60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59" y="63"/>
                  </a:lnTo>
                  <a:lnTo>
                    <a:pt x="63" y="63"/>
                  </a:lnTo>
                  <a:lnTo>
                    <a:pt x="69" y="63"/>
                  </a:lnTo>
                  <a:lnTo>
                    <a:pt x="73" y="65"/>
                  </a:lnTo>
                  <a:lnTo>
                    <a:pt x="77" y="65"/>
                  </a:lnTo>
                  <a:lnTo>
                    <a:pt x="83" y="69"/>
                  </a:lnTo>
                  <a:lnTo>
                    <a:pt x="88" y="71"/>
                  </a:lnTo>
                  <a:lnTo>
                    <a:pt x="92" y="71"/>
                  </a:lnTo>
                  <a:lnTo>
                    <a:pt x="92" y="76"/>
                  </a:lnTo>
                  <a:lnTo>
                    <a:pt x="98" y="78"/>
                  </a:lnTo>
                  <a:lnTo>
                    <a:pt x="102" y="84"/>
                  </a:lnTo>
                  <a:lnTo>
                    <a:pt x="104" y="87"/>
                  </a:lnTo>
                  <a:lnTo>
                    <a:pt x="108" y="89"/>
                  </a:lnTo>
                  <a:lnTo>
                    <a:pt x="112" y="95"/>
                  </a:lnTo>
                  <a:lnTo>
                    <a:pt x="116" y="98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39" name="Freeform 85"/>
            <p:cNvSpPr>
              <a:spLocks/>
            </p:cNvSpPr>
            <p:nvPr/>
          </p:nvSpPr>
          <p:spPr bwMode="auto">
            <a:xfrm>
              <a:off x="4934" y="3378"/>
              <a:ext cx="56" cy="151"/>
            </a:xfrm>
            <a:custGeom>
              <a:avLst/>
              <a:gdLst>
                <a:gd name="T0" fmla="*/ 0 w 56"/>
                <a:gd name="T1" fmla="*/ 0 h 151"/>
                <a:gd name="T2" fmla="*/ 0 w 56"/>
                <a:gd name="T3" fmla="*/ 8 h 151"/>
                <a:gd name="T4" fmla="*/ 1 w 56"/>
                <a:gd name="T5" fmla="*/ 15 h 151"/>
                <a:gd name="T6" fmla="*/ 7 w 56"/>
                <a:gd name="T7" fmla="*/ 26 h 151"/>
                <a:gd name="T8" fmla="*/ 9 w 56"/>
                <a:gd name="T9" fmla="*/ 34 h 151"/>
                <a:gd name="T10" fmla="*/ 15 w 56"/>
                <a:gd name="T11" fmla="*/ 43 h 151"/>
                <a:gd name="T12" fmla="*/ 19 w 56"/>
                <a:gd name="T13" fmla="*/ 50 h 151"/>
                <a:gd name="T14" fmla="*/ 23 w 56"/>
                <a:gd name="T15" fmla="*/ 58 h 151"/>
                <a:gd name="T16" fmla="*/ 29 w 56"/>
                <a:gd name="T17" fmla="*/ 67 h 151"/>
                <a:gd name="T18" fmla="*/ 37 w 56"/>
                <a:gd name="T19" fmla="*/ 73 h 151"/>
                <a:gd name="T20" fmla="*/ 39 w 56"/>
                <a:gd name="T21" fmla="*/ 80 h 151"/>
                <a:gd name="T22" fmla="*/ 45 w 56"/>
                <a:gd name="T23" fmla="*/ 86 h 151"/>
                <a:gd name="T24" fmla="*/ 49 w 56"/>
                <a:gd name="T25" fmla="*/ 95 h 151"/>
                <a:gd name="T26" fmla="*/ 53 w 56"/>
                <a:gd name="T27" fmla="*/ 104 h 151"/>
                <a:gd name="T28" fmla="*/ 53 w 56"/>
                <a:gd name="T29" fmla="*/ 115 h 151"/>
                <a:gd name="T30" fmla="*/ 55 w 56"/>
                <a:gd name="T31" fmla="*/ 121 h 151"/>
                <a:gd name="T32" fmla="*/ 55 w 56"/>
                <a:gd name="T33" fmla="*/ 130 h 151"/>
                <a:gd name="T34" fmla="*/ 53 w 56"/>
                <a:gd name="T35" fmla="*/ 141 h 151"/>
                <a:gd name="T36" fmla="*/ 53 w 56"/>
                <a:gd name="T37" fmla="*/ 150 h 1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6" h="151">
                  <a:moveTo>
                    <a:pt x="0" y="0"/>
                  </a:moveTo>
                  <a:lnTo>
                    <a:pt x="0" y="8"/>
                  </a:lnTo>
                  <a:lnTo>
                    <a:pt x="1" y="15"/>
                  </a:lnTo>
                  <a:lnTo>
                    <a:pt x="7" y="26"/>
                  </a:lnTo>
                  <a:lnTo>
                    <a:pt x="9" y="34"/>
                  </a:lnTo>
                  <a:lnTo>
                    <a:pt x="15" y="43"/>
                  </a:lnTo>
                  <a:lnTo>
                    <a:pt x="19" y="50"/>
                  </a:lnTo>
                  <a:lnTo>
                    <a:pt x="23" y="58"/>
                  </a:lnTo>
                  <a:lnTo>
                    <a:pt x="29" y="67"/>
                  </a:lnTo>
                  <a:lnTo>
                    <a:pt x="37" y="73"/>
                  </a:lnTo>
                  <a:lnTo>
                    <a:pt x="39" y="80"/>
                  </a:lnTo>
                  <a:lnTo>
                    <a:pt x="45" y="86"/>
                  </a:lnTo>
                  <a:lnTo>
                    <a:pt x="49" y="95"/>
                  </a:lnTo>
                  <a:lnTo>
                    <a:pt x="53" y="104"/>
                  </a:lnTo>
                  <a:lnTo>
                    <a:pt x="53" y="115"/>
                  </a:lnTo>
                  <a:lnTo>
                    <a:pt x="55" y="121"/>
                  </a:lnTo>
                  <a:lnTo>
                    <a:pt x="55" y="130"/>
                  </a:lnTo>
                  <a:lnTo>
                    <a:pt x="53" y="141"/>
                  </a:lnTo>
                  <a:lnTo>
                    <a:pt x="53" y="15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40" name="Freeform 86"/>
            <p:cNvSpPr>
              <a:spLocks/>
            </p:cNvSpPr>
            <p:nvPr/>
          </p:nvSpPr>
          <p:spPr bwMode="auto">
            <a:xfrm>
              <a:off x="4974" y="3477"/>
              <a:ext cx="32" cy="36"/>
            </a:xfrm>
            <a:custGeom>
              <a:avLst/>
              <a:gdLst>
                <a:gd name="T0" fmla="*/ 31 w 32"/>
                <a:gd name="T1" fmla="*/ 0 h 36"/>
                <a:gd name="T2" fmla="*/ 25 w 32"/>
                <a:gd name="T3" fmla="*/ 11 h 36"/>
                <a:gd name="T4" fmla="*/ 25 w 32"/>
                <a:gd name="T5" fmla="*/ 15 h 36"/>
                <a:gd name="T6" fmla="*/ 25 w 32"/>
                <a:gd name="T7" fmla="*/ 23 h 36"/>
                <a:gd name="T8" fmla="*/ 20 w 32"/>
                <a:gd name="T9" fmla="*/ 27 h 36"/>
                <a:gd name="T10" fmla="*/ 15 w 32"/>
                <a:gd name="T11" fmla="*/ 31 h 36"/>
                <a:gd name="T12" fmla="*/ 10 w 32"/>
                <a:gd name="T13" fmla="*/ 35 h 36"/>
                <a:gd name="T14" fmla="*/ 0 w 32"/>
                <a:gd name="T15" fmla="*/ 35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36">
                  <a:moveTo>
                    <a:pt x="31" y="0"/>
                  </a:moveTo>
                  <a:lnTo>
                    <a:pt x="25" y="11"/>
                  </a:lnTo>
                  <a:lnTo>
                    <a:pt x="25" y="15"/>
                  </a:lnTo>
                  <a:lnTo>
                    <a:pt x="25" y="23"/>
                  </a:lnTo>
                  <a:lnTo>
                    <a:pt x="20" y="27"/>
                  </a:lnTo>
                  <a:lnTo>
                    <a:pt x="15" y="31"/>
                  </a:lnTo>
                  <a:lnTo>
                    <a:pt x="10" y="35"/>
                  </a:lnTo>
                  <a:lnTo>
                    <a:pt x="0" y="35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41" name="Freeform 87"/>
            <p:cNvSpPr>
              <a:spLocks/>
            </p:cNvSpPr>
            <p:nvPr/>
          </p:nvSpPr>
          <p:spPr bwMode="auto">
            <a:xfrm>
              <a:off x="4840" y="3476"/>
              <a:ext cx="69" cy="59"/>
            </a:xfrm>
            <a:custGeom>
              <a:avLst/>
              <a:gdLst>
                <a:gd name="T0" fmla="*/ 68 w 69"/>
                <a:gd name="T1" fmla="*/ 0 h 59"/>
                <a:gd name="T2" fmla="*/ 64 w 69"/>
                <a:gd name="T3" fmla="*/ 6 h 59"/>
                <a:gd name="T4" fmla="*/ 58 w 69"/>
                <a:gd name="T5" fmla="*/ 10 h 59"/>
                <a:gd name="T6" fmla="*/ 56 w 69"/>
                <a:gd name="T7" fmla="*/ 17 h 59"/>
                <a:gd name="T8" fmla="*/ 50 w 69"/>
                <a:gd name="T9" fmla="*/ 19 h 59"/>
                <a:gd name="T10" fmla="*/ 44 w 69"/>
                <a:gd name="T11" fmla="*/ 21 h 59"/>
                <a:gd name="T12" fmla="*/ 40 w 69"/>
                <a:gd name="T13" fmla="*/ 21 h 59"/>
                <a:gd name="T14" fmla="*/ 38 w 69"/>
                <a:gd name="T15" fmla="*/ 23 h 59"/>
                <a:gd name="T16" fmla="*/ 34 w 69"/>
                <a:gd name="T17" fmla="*/ 25 h 59"/>
                <a:gd name="T18" fmla="*/ 29 w 69"/>
                <a:gd name="T19" fmla="*/ 27 h 59"/>
                <a:gd name="T20" fmla="*/ 23 w 69"/>
                <a:gd name="T21" fmla="*/ 32 h 59"/>
                <a:gd name="T22" fmla="*/ 15 w 69"/>
                <a:gd name="T23" fmla="*/ 34 h 59"/>
                <a:gd name="T24" fmla="*/ 11 w 69"/>
                <a:gd name="T25" fmla="*/ 36 h 59"/>
                <a:gd name="T26" fmla="*/ 5 w 69"/>
                <a:gd name="T27" fmla="*/ 42 h 59"/>
                <a:gd name="T28" fmla="*/ 5 w 69"/>
                <a:gd name="T29" fmla="*/ 45 h 59"/>
                <a:gd name="T30" fmla="*/ 0 w 69"/>
                <a:gd name="T31" fmla="*/ 51 h 59"/>
                <a:gd name="T32" fmla="*/ 0 w 69"/>
                <a:gd name="T33" fmla="*/ 58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9" h="59">
                  <a:moveTo>
                    <a:pt x="68" y="0"/>
                  </a:moveTo>
                  <a:lnTo>
                    <a:pt x="64" y="6"/>
                  </a:lnTo>
                  <a:lnTo>
                    <a:pt x="58" y="10"/>
                  </a:lnTo>
                  <a:lnTo>
                    <a:pt x="56" y="17"/>
                  </a:lnTo>
                  <a:lnTo>
                    <a:pt x="50" y="19"/>
                  </a:lnTo>
                  <a:lnTo>
                    <a:pt x="44" y="21"/>
                  </a:lnTo>
                  <a:lnTo>
                    <a:pt x="40" y="21"/>
                  </a:lnTo>
                  <a:lnTo>
                    <a:pt x="38" y="23"/>
                  </a:lnTo>
                  <a:lnTo>
                    <a:pt x="34" y="25"/>
                  </a:lnTo>
                  <a:lnTo>
                    <a:pt x="29" y="27"/>
                  </a:lnTo>
                  <a:lnTo>
                    <a:pt x="23" y="32"/>
                  </a:lnTo>
                  <a:lnTo>
                    <a:pt x="15" y="34"/>
                  </a:lnTo>
                  <a:lnTo>
                    <a:pt x="11" y="36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0" y="51"/>
                  </a:lnTo>
                  <a:lnTo>
                    <a:pt x="0" y="58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42" name="Freeform 88"/>
            <p:cNvSpPr>
              <a:spLocks/>
            </p:cNvSpPr>
            <p:nvPr/>
          </p:nvSpPr>
          <p:spPr bwMode="auto">
            <a:xfrm>
              <a:off x="4881" y="3567"/>
              <a:ext cx="78" cy="85"/>
            </a:xfrm>
            <a:custGeom>
              <a:avLst/>
              <a:gdLst>
                <a:gd name="T0" fmla="*/ 1 w 78"/>
                <a:gd name="T1" fmla="*/ 0 h 85"/>
                <a:gd name="T2" fmla="*/ 0 w 78"/>
                <a:gd name="T3" fmla="*/ 4 h 85"/>
                <a:gd name="T4" fmla="*/ 1 w 78"/>
                <a:gd name="T5" fmla="*/ 8 h 85"/>
                <a:gd name="T6" fmla="*/ 1 w 78"/>
                <a:gd name="T7" fmla="*/ 15 h 85"/>
                <a:gd name="T8" fmla="*/ 1 w 78"/>
                <a:gd name="T9" fmla="*/ 19 h 85"/>
                <a:gd name="T10" fmla="*/ 3 w 78"/>
                <a:gd name="T11" fmla="*/ 24 h 85"/>
                <a:gd name="T12" fmla="*/ 7 w 78"/>
                <a:gd name="T13" fmla="*/ 28 h 85"/>
                <a:gd name="T14" fmla="*/ 9 w 78"/>
                <a:gd name="T15" fmla="*/ 35 h 85"/>
                <a:gd name="T16" fmla="*/ 11 w 78"/>
                <a:gd name="T17" fmla="*/ 35 h 85"/>
                <a:gd name="T18" fmla="*/ 15 w 78"/>
                <a:gd name="T19" fmla="*/ 37 h 85"/>
                <a:gd name="T20" fmla="*/ 17 w 78"/>
                <a:gd name="T21" fmla="*/ 42 h 85"/>
                <a:gd name="T22" fmla="*/ 23 w 78"/>
                <a:gd name="T23" fmla="*/ 44 h 85"/>
                <a:gd name="T24" fmla="*/ 26 w 78"/>
                <a:gd name="T25" fmla="*/ 46 h 85"/>
                <a:gd name="T26" fmla="*/ 30 w 78"/>
                <a:gd name="T27" fmla="*/ 48 h 85"/>
                <a:gd name="T28" fmla="*/ 34 w 78"/>
                <a:gd name="T29" fmla="*/ 48 h 85"/>
                <a:gd name="T30" fmla="*/ 38 w 78"/>
                <a:gd name="T31" fmla="*/ 50 h 85"/>
                <a:gd name="T32" fmla="*/ 44 w 78"/>
                <a:gd name="T33" fmla="*/ 50 h 85"/>
                <a:gd name="T34" fmla="*/ 46 w 78"/>
                <a:gd name="T35" fmla="*/ 53 h 85"/>
                <a:gd name="T36" fmla="*/ 48 w 78"/>
                <a:gd name="T37" fmla="*/ 53 h 85"/>
                <a:gd name="T38" fmla="*/ 53 w 78"/>
                <a:gd name="T39" fmla="*/ 57 h 85"/>
                <a:gd name="T40" fmla="*/ 55 w 78"/>
                <a:gd name="T41" fmla="*/ 59 h 85"/>
                <a:gd name="T42" fmla="*/ 61 w 78"/>
                <a:gd name="T43" fmla="*/ 61 h 85"/>
                <a:gd name="T44" fmla="*/ 63 w 78"/>
                <a:gd name="T45" fmla="*/ 66 h 85"/>
                <a:gd name="T46" fmla="*/ 67 w 78"/>
                <a:gd name="T47" fmla="*/ 70 h 85"/>
                <a:gd name="T48" fmla="*/ 69 w 78"/>
                <a:gd name="T49" fmla="*/ 75 h 85"/>
                <a:gd name="T50" fmla="*/ 73 w 78"/>
                <a:gd name="T51" fmla="*/ 77 h 85"/>
                <a:gd name="T52" fmla="*/ 75 w 78"/>
                <a:gd name="T53" fmla="*/ 84 h 85"/>
                <a:gd name="T54" fmla="*/ 77 w 78"/>
                <a:gd name="T55" fmla="*/ 84 h 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8" h="85">
                  <a:moveTo>
                    <a:pt x="1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7" y="28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5" y="37"/>
                  </a:lnTo>
                  <a:lnTo>
                    <a:pt x="17" y="42"/>
                  </a:lnTo>
                  <a:lnTo>
                    <a:pt x="23" y="44"/>
                  </a:lnTo>
                  <a:lnTo>
                    <a:pt x="26" y="46"/>
                  </a:lnTo>
                  <a:lnTo>
                    <a:pt x="30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4" y="50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53" y="57"/>
                  </a:lnTo>
                  <a:lnTo>
                    <a:pt x="55" y="59"/>
                  </a:lnTo>
                  <a:lnTo>
                    <a:pt x="61" y="61"/>
                  </a:lnTo>
                  <a:lnTo>
                    <a:pt x="63" y="66"/>
                  </a:lnTo>
                  <a:lnTo>
                    <a:pt x="67" y="70"/>
                  </a:lnTo>
                  <a:lnTo>
                    <a:pt x="69" y="75"/>
                  </a:lnTo>
                  <a:lnTo>
                    <a:pt x="73" y="77"/>
                  </a:lnTo>
                  <a:lnTo>
                    <a:pt x="75" y="84"/>
                  </a:lnTo>
                  <a:lnTo>
                    <a:pt x="77" y="84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43" name="Freeform 89"/>
            <p:cNvSpPr>
              <a:spLocks/>
            </p:cNvSpPr>
            <p:nvPr/>
          </p:nvSpPr>
          <p:spPr bwMode="auto">
            <a:xfrm>
              <a:off x="4817" y="3591"/>
              <a:ext cx="53" cy="61"/>
            </a:xfrm>
            <a:custGeom>
              <a:avLst/>
              <a:gdLst>
                <a:gd name="T0" fmla="*/ 52 w 53"/>
                <a:gd name="T1" fmla="*/ 0 h 61"/>
                <a:gd name="T2" fmla="*/ 50 w 53"/>
                <a:gd name="T3" fmla="*/ 4 h 61"/>
                <a:gd name="T4" fmla="*/ 46 w 53"/>
                <a:gd name="T5" fmla="*/ 8 h 61"/>
                <a:gd name="T6" fmla="*/ 44 w 53"/>
                <a:gd name="T7" fmla="*/ 11 h 61"/>
                <a:gd name="T8" fmla="*/ 44 w 53"/>
                <a:gd name="T9" fmla="*/ 13 h 61"/>
                <a:gd name="T10" fmla="*/ 38 w 53"/>
                <a:gd name="T11" fmla="*/ 17 h 61"/>
                <a:gd name="T12" fmla="*/ 36 w 53"/>
                <a:gd name="T13" fmla="*/ 17 h 61"/>
                <a:gd name="T14" fmla="*/ 34 w 53"/>
                <a:gd name="T15" fmla="*/ 20 h 61"/>
                <a:gd name="T16" fmla="*/ 28 w 53"/>
                <a:gd name="T17" fmla="*/ 20 h 61"/>
                <a:gd name="T18" fmla="*/ 28 w 53"/>
                <a:gd name="T19" fmla="*/ 22 h 61"/>
                <a:gd name="T20" fmla="*/ 25 w 53"/>
                <a:gd name="T21" fmla="*/ 22 h 61"/>
                <a:gd name="T22" fmla="*/ 21 w 53"/>
                <a:gd name="T23" fmla="*/ 24 h 61"/>
                <a:gd name="T24" fmla="*/ 17 w 53"/>
                <a:gd name="T25" fmla="*/ 26 h 61"/>
                <a:gd name="T26" fmla="*/ 17 w 53"/>
                <a:gd name="T27" fmla="*/ 28 h 61"/>
                <a:gd name="T28" fmla="*/ 15 w 53"/>
                <a:gd name="T29" fmla="*/ 28 h 61"/>
                <a:gd name="T30" fmla="*/ 9 w 53"/>
                <a:gd name="T31" fmla="*/ 35 h 61"/>
                <a:gd name="T32" fmla="*/ 9 w 53"/>
                <a:gd name="T33" fmla="*/ 37 h 61"/>
                <a:gd name="T34" fmla="*/ 7 w 53"/>
                <a:gd name="T35" fmla="*/ 42 h 61"/>
                <a:gd name="T36" fmla="*/ 5 w 53"/>
                <a:gd name="T37" fmla="*/ 44 h 61"/>
                <a:gd name="T38" fmla="*/ 3 w 53"/>
                <a:gd name="T39" fmla="*/ 46 h 61"/>
                <a:gd name="T40" fmla="*/ 0 w 53"/>
                <a:gd name="T41" fmla="*/ 53 h 61"/>
                <a:gd name="T42" fmla="*/ 0 w 53"/>
                <a:gd name="T43" fmla="*/ 55 h 61"/>
                <a:gd name="T44" fmla="*/ 0 w 53"/>
                <a:gd name="T45" fmla="*/ 60 h 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3" h="61">
                  <a:moveTo>
                    <a:pt x="52" y="0"/>
                  </a:moveTo>
                  <a:lnTo>
                    <a:pt x="50" y="4"/>
                  </a:lnTo>
                  <a:lnTo>
                    <a:pt x="46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4" y="20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5" y="22"/>
                  </a:lnTo>
                  <a:lnTo>
                    <a:pt x="21" y="24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5" y="28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7" y="42"/>
                  </a:lnTo>
                  <a:lnTo>
                    <a:pt x="5" y="44"/>
                  </a:lnTo>
                  <a:lnTo>
                    <a:pt x="3" y="46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6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44" name="Freeform 90"/>
            <p:cNvSpPr>
              <a:spLocks/>
            </p:cNvSpPr>
            <p:nvPr/>
          </p:nvSpPr>
          <p:spPr bwMode="auto">
            <a:xfrm>
              <a:off x="4864" y="3308"/>
              <a:ext cx="30" cy="65"/>
            </a:xfrm>
            <a:custGeom>
              <a:avLst/>
              <a:gdLst>
                <a:gd name="T0" fmla="*/ 29 w 30"/>
                <a:gd name="T1" fmla="*/ 0 h 65"/>
                <a:gd name="T2" fmla="*/ 29 w 30"/>
                <a:gd name="T3" fmla="*/ 6 h 65"/>
                <a:gd name="T4" fmla="*/ 29 w 30"/>
                <a:gd name="T5" fmla="*/ 11 h 65"/>
                <a:gd name="T6" fmla="*/ 29 w 30"/>
                <a:gd name="T7" fmla="*/ 17 h 65"/>
                <a:gd name="T8" fmla="*/ 29 w 30"/>
                <a:gd name="T9" fmla="*/ 22 h 65"/>
                <a:gd name="T10" fmla="*/ 27 w 30"/>
                <a:gd name="T11" fmla="*/ 28 h 65"/>
                <a:gd name="T12" fmla="*/ 25 w 30"/>
                <a:gd name="T13" fmla="*/ 35 h 65"/>
                <a:gd name="T14" fmla="*/ 21 w 30"/>
                <a:gd name="T15" fmla="*/ 37 h 65"/>
                <a:gd name="T16" fmla="*/ 19 w 30"/>
                <a:gd name="T17" fmla="*/ 39 h 65"/>
                <a:gd name="T18" fmla="*/ 17 w 30"/>
                <a:gd name="T19" fmla="*/ 44 h 65"/>
                <a:gd name="T20" fmla="*/ 15 w 30"/>
                <a:gd name="T21" fmla="*/ 46 h 65"/>
                <a:gd name="T22" fmla="*/ 11 w 30"/>
                <a:gd name="T23" fmla="*/ 52 h 65"/>
                <a:gd name="T24" fmla="*/ 5 w 30"/>
                <a:gd name="T25" fmla="*/ 55 h 65"/>
                <a:gd name="T26" fmla="*/ 3 w 30"/>
                <a:gd name="T27" fmla="*/ 61 h 65"/>
                <a:gd name="T28" fmla="*/ 0 w 30"/>
                <a:gd name="T29" fmla="*/ 64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65">
                  <a:moveTo>
                    <a:pt x="29" y="0"/>
                  </a:moveTo>
                  <a:lnTo>
                    <a:pt x="29" y="6"/>
                  </a:lnTo>
                  <a:lnTo>
                    <a:pt x="29" y="11"/>
                  </a:lnTo>
                  <a:lnTo>
                    <a:pt x="29" y="17"/>
                  </a:lnTo>
                  <a:lnTo>
                    <a:pt x="29" y="22"/>
                  </a:lnTo>
                  <a:lnTo>
                    <a:pt x="27" y="28"/>
                  </a:lnTo>
                  <a:lnTo>
                    <a:pt x="25" y="35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17" y="44"/>
                  </a:lnTo>
                  <a:lnTo>
                    <a:pt x="15" y="46"/>
                  </a:lnTo>
                  <a:lnTo>
                    <a:pt x="11" y="52"/>
                  </a:lnTo>
                  <a:lnTo>
                    <a:pt x="5" y="55"/>
                  </a:lnTo>
                  <a:lnTo>
                    <a:pt x="3" y="61"/>
                  </a:lnTo>
                  <a:lnTo>
                    <a:pt x="0" y="64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45" name="Freeform 91"/>
            <p:cNvSpPr>
              <a:spLocks/>
            </p:cNvSpPr>
            <p:nvPr/>
          </p:nvSpPr>
          <p:spPr bwMode="auto">
            <a:xfrm>
              <a:off x="4875" y="3348"/>
              <a:ext cx="33" cy="61"/>
            </a:xfrm>
            <a:custGeom>
              <a:avLst/>
              <a:gdLst>
                <a:gd name="T0" fmla="*/ 32 w 33"/>
                <a:gd name="T1" fmla="*/ 0 h 61"/>
                <a:gd name="T2" fmla="*/ 24 w 33"/>
                <a:gd name="T3" fmla="*/ 6 h 61"/>
                <a:gd name="T4" fmla="*/ 24 w 33"/>
                <a:gd name="T5" fmla="*/ 15 h 61"/>
                <a:gd name="T6" fmla="*/ 16 w 33"/>
                <a:gd name="T7" fmla="*/ 23 h 61"/>
                <a:gd name="T8" fmla="*/ 8 w 33"/>
                <a:gd name="T9" fmla="*/ 32 h 61"/>
                <a:gd name="T10" fmla="*/ 8 w 33"/>
                <a:gd name="T11" fmla="*/ 38 h 61"/>
                <a:gd name="T12" fmla="*/ 0 w 33"/>
                <a:gd name="T13" fmla="*/ 45 h 61"/>
                <a:gd name="T14" fmla="*/ 8 w 33"/>
                <a:gd name="T15" fmla="*/ 53 h 61"/>
                <a:gd name="T16" fmla="*/ 16 w 33"/>
                <a:gd name="T17" fmla="*/ 6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61">
                  <a:moveTo>
                    <a:pt x="32" y="0"/>
                  </a:moveTo>
                  <a:lnTo>
                    <a:pt x="24" y="6"/>
                  </a:lnTo>
                  <a:lnTo>
                    <a:pt x="24" y="15"/>
                  </a:lnTo>
                  <a:lnTo>
                    <a:pt x="16" y="23"/>
                  </a:lnTo>
                  <a:lnTo>
                    <a:pt x="8" y="32"/>
                  </a:lnTo>
                  <a:lnTo>
                    <a:pt x="8" y="38"/>
                  </a:lnTo>
                  <a:lnTo>
                    <a:pt x="0" y="45"/>
                  </a:lnTo>
                  <a:lnTo>
                    <a:pt x="8" y="53"/>
                  </a:lnTo>
                  <a:lnTo>
                    <a:pt x="16" y="6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46" name="Freeform 92"/>
            <p:cNvSpPr>
              <a:spLocks/>
            </p:cNvSpPr>
            <p:nvPr/>
          </p:nvSpPr>
          <p:spPr bwMode="auto">
            <a:xfrm>
              <a:off x="4878" y="3237"/>
              <a:ext cx="88" cy="35"/>
            </a:xfrm>
            <a:custGeom>
              <a:avLst/>
              <a:gdLst>
                <a:gd name="T0" fmla="*/ 0 w 88"/>
                <a:gd name="T1" fmla="*/ 0 h 35"/>
                <a:gd name="T2" fmla="*/ 1 w 88"/>
                <a:gd name="T3" fmla="*/ 6 h 35"/>
                <a:gd name="T4" fmla="*/ 1 w 88"/>
                <a:gd name="T5" fmla="*/ 8 h 35"/>
                <a:gd name="T6" fmla="*/ 3 w 88"/>
                <a:gd name="T7" fmla="*/ 12 h 35"/>
                <a:gd name="T8" fmla="*/ 5 w 88"/>
                <a:gd name="T9" fmla="*/ 17 h 35"/>
                <a:gd name="T10" fmla="*/ 11 w 88"/>
                <a:gd name="T11" fmla="*/ 21 h 35"/>
                <a:gd name="T12" fmla="*/ 13 w 88"/>
                <a:gd name="T13" fmla="*/ 21 h 35"/>
                <a:gd name="T14" fmla="*/ 19 w 88"/>
                <a:gd name="T15" fmla="*/ 23 h 35"/>
                <a:gd name="T16" fmla="*/ 21 w 88"/>
                <a:gd name="T17" fmla="*/ 23 h 35"/>
                <a:gd name="T18" fmla="*/ 27 w 88"/>
                <a:gd name="T19" fmla="*/ 25 h 35"/>
                <a:gd name="T20" fmla="*/ 32 w 88"/>
                <a:gd name="T21" fmla="*/ 25 h 35"/>
                <a:gd name="T22" fmla="*/ 36 w 88"/>
                <a:gd name="T23" fmla="*/ 25 h 35"/>
                <a:gd name="T24" fmla="*/ 38 w 88"/>
                <a:gd name="T25" fmla="*/ 25 h 35"/>
                <a:gd name="T26" fmla="*/ 42 w 88"/>
                <a:gd name="T27" fmla="*/ 25 h 35"/>
                <a:gd name="T28" fmla="*/ 48 w 88"/>
                <a:gd name="T29" fmla="*/ 25 h 35"/>
                <a:gd name="T30" fmla="*/ 50 w 88"/>
                <a:gd name="T31" fmla="*/ 29 h 35"/>
                <a:gd name="T32" fmla="*/ 54 w 88"/>
                <a:gd name="T33" fmla="*/ 29 h 35"/>
                <a:gd name="T34" fmla="*/ 58 w 88"/>
                <a:gd name="T35" fmla="*/ 25 h 35"/>
                <a:gd name="T36" fmla="*/ 63 w 88"/>
                <a:gd name="T37" fmla="*/ 25 h 35"/>
                <a:gd name="T38" fmla="*/ 69 w 88"/>
                <a:gd name="T39" fmla="*/ 29 h 35"/>
                <a:gd name="T40" fmla="*/ 71 w 88"/>
                <a:gd name="T41" fmla="*/ 29 h 35"/>
                <a:gd name="T42" fmla="*/ 75 w 88"/>
                <a:gd name="T43" fmla="*/ 29 h 35"/>
                <a:gd name="T44" fmla="*/ 79 w 88"/>
                <a:gd name="T45" fmla="*/ 31 h 35"/>
                <a:gd name="T46" fmla="*/ 83 w 88"/>
                <a:gd name="T47" fmla="*/ 31 h 35"/>
                <a:gd name="T48" fmla="*/ 87 w 88"/>
                <a:gd name="T49" fmla="*/ 34 h 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8" h="35">
                  <a:moveTo>
                    <a:pt x="0" y="0"/>
                  </a:moveTo>
                  <a:lnTo>
                    <a:pt x="1" y="6"/>
                  </a:lnTo>
                  <a:lnTo>
                    <a:pt x="1" y="8"/>
                  </a:lnTo>
                  <a:lnTo>
                    <a:pt x="3" y="12"/>
                  </a:lnTo>
                  <a:lnTo>
                    <a:pt x="5" y="17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7" y="25"/>
                  </a:lnTo>
                  <a:lnTo>
                    <a:pt x="32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2" y="25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4" y="29"/>
                  </a:lnTo>
                  <a:lnTo>
                    <a:pt x="58" y="25"/>
                  </a:lnTo>
                  <a:lnTo>
                    <a:pt x="63" y="25"/>
                  </a:lnTo>
                  <a:lnTo>
                    <a:pt x="69" y="29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79" y="31"/>
                  </a:lnTo>
                  <a:lnTo>
                    <a:pt x="83" y="31"/>
                  </a:lnTo>
                  <a:lnTo>
                    <a:pt x="87" y="34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47" name="Freeform 93"/>
            <p:cNvSpPr>
              <a:spLocks/>
            </p:cNvSpPr>
            <p:nvPr/>
          </p:nvSpPr>
          <p:spPr bwMode="auto">
            <a:xfrm>
              <a:off x="4928" y="3623"/>
              <a:ext cx="31" cy="37"/>
            </a:xfrm>
            <a:custGeom>
              <a:avLst/>
              <a:gdLst>
                <a:gd name="T0" fmla="*/ 0 w 31"/>
                <a:gd name="T1" fmla="*/ 0 h 37"/>
                <a:gd name="T2" fmla="*/ 0 w 31"/>
                <a:gd name="T3" fmla="*/ 2 h 37"/>
                <a:gd name="T4" fmla="*/ 7 w 31"/>
                <a:gd name="T5" fmla="*/ 5 h 37"/>
                <a:gd name="T6" fmla="*/ 7 w 31"/>
                <a:gd name="T7" fmla="*/ 11 h 37"/>
                <a:gd name="T8" fmla="*/ 22 w 31"/>
                <a:gd name="T9" fmla="*/ 13 h 37"/>
                <a:gd name="T10" fmla="*/ 22 w 31"/>
                <a:gd name="T11" fmla="*/ 16 h 37"/>
                <a:gd name="T12" fmla="*/ 30 w 31"/>
                <a:gd name="T13" fmla="*/ 22 h 37"/>
                <a:gd name="T14" fmla="*/ 30 w 31"/>
                <a:gd name="T15" fmla="*/ 24 h 37"/>
                <a:gd name="T16" fmla="*/ 30 w 31"/>
                <a:gd name="T17" fmla="*/ 27 h 37"/>
                <a:gd name="T18" fmla="*/ 22 w 31"/>
                <a:gd name="T19" fmla="*/ 33 h 37"/>
                <a:gd name="T20" fmla="*/ 7 w 31"/>
                <a:gd name="T21" fmla="*/ 36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lnTo>
                    <a:pt x="0" y="2"/>
                  </a:lnTo>
                  <a:lnTo>
                    <a:pt x="7" y="5"/>
                  </a:lnTo>
                  <a:lnTo>
                    <a:pt x="7" y="11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22" y="33"/>
                  </a:lnTo>
                  <a:lnTo>
                    <a:pt x="7" y="36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48" name="Freeform 94"/>
            <p:cNvSpPr>
              <a:spLocks/>
            </p:cNvSpPr>
            <p:nvPr/>
          </p:nvSpPr>
          <p:spPr bwMode="auto">
            <a:xfrm>
              <a:off x="4900" y="3502"/>
              <a:ext cx="33" cy="53"/>
            </a:xfrm>
            <a:custGeom>
              <a:avLst/>
              <a:gdLst>
                <a:gd name="T0" fmla="*/ 16 w 33"/>
                <a:gd name="T1" fmla="*/ 0 h 53"/>
                <a:gd name="T2" fmla="*/ 12 w 33"/>
                <a:gd name="T3" fmla="*/ 6 h 53"/>
                <a:gd name="T4" fmla="*/ 8 w 33"/>
                <a:gd name="T5" fmla="*/ 8 h 53"/>
                <a:gd name="T6" fmla="*/ 8 w 33"/>
                <a:gd name="T7" fmla="*/ 10 h 53"/>
                <a:gd name="T8" fmla="*/ 0 w 33"/>
                <a:gd name="T9" fmla="*/ 17 h 53"/>
                <a:gd name="T10" fmla="*/ 0 w 33"/>
                <a:gd name="T11" fmla="*/ 19 h 53"/>
                <a:gd name="T12" fmla="*/ 0 w 33"/>
                <a:gd name="T13" fmla="*/ 23 h 53"/>
                <a:gd name="T14" fmla="*/ 0 w 33"/>
                <a:gd name="T15" fmla="*/ 28 h 53"/>
                <a:gd name="T16" fmla="*/ 0 w 33"/>
                <a:gd name="T17" fmla="*/ 32 h 53"/>
                <a:gd name="T18" fmla="*/ 0 w 33"/>
                <a:gd name="T19" fmla="*/ 34 h 53"/>
                <a:gd name="T20" fmla="*/ 0 w 33"/>
                <a:gd name="T21" fmla="*/ 39 h 53"/>
                <a:gd name="T22" fmla="*/ 0 w 33"/>
                <a:gd name="T23" fmla="*/ 41 h 53"/>
                <a:gd name="T24" fmla="*/ 8 w 33"/>
                <a:gd name="T25" fmla="*/ 43 h 53"/>
                <a:gd name="T26" fmla="*/ 8 w 33"/>
                <a:gd name="T27" fmla="*/ 47 h 53"/>
                <a:gd name="T28" fmla="*/ 12 w 33"/>
                <a:gd name="T29" fmla="*/ 47 h 53"/>
                <a:gd name="T30" fmla="*/ 16 w 33"/>
                <a:gd name="T31" fmla="*/ 49 h 53"/>
                <a:gd name="T32" fmla="*/ 24 w 33"/>
                <a:gd name="T33" fmla="*/ 52 h 53"/>
                <a:gd name="T34" fmla="*/ 32 w 33"/>
                <a:gd name="T35" fmla="*/ 52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53">
                  <a:moveTo>
                    <a:pt x="16" y="0"/>
                  </a:moveTo>
                  <a:lnTo>
                    <a:pt x="12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8" y="43"/>
                  </a:lnTo>
                  <a:lnTo>
                    <a:pt x="8" y="47"/>
                  </a:lnTo>
                  <a:lnTo>
                    <a:pt x="12" y="47"/>
                  </a:lnTo>
                  <a:lnTo>
                    <a:pt x="16" y="49"/>
                  </a:lnTo>
                  <a:lnTo>
                    <a:pt x="24" y="52"/>
                  </a:lnTo>
                  <a:lnTo>
                    <a:pt x="32" y="52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49" name="Freeform 95"/>
            <p:cNvSpPr>
              <a:spLocks/>
            </p:cNvSpPr>
            <p:nvPr/>
          </p:nvSpPr>
          <p:spPr bwMode="auto">
            <a:xfrm>
              <a:off x="4956" y="3192"/>
              <a:ext cx="32" cy="36"/>
            </a:xfrm>
            <a:custGeom>
              <a:avLst/>
              <a:gdLst>
                <a:gd name="T0" fmla="*/ 0 w 32"/>
                <a:gd name="T1" fmla="*/ 0 h 36"/>
                <a:gd name="T2" fmla="*/ 4 w 32"/>
                <a:gd name="T3" fmla="*/ 2 h 36"/>
                <a:gd name="T4" fmla="*/ 13 w 32"/>
                <a:gd name="T5" fmla="*/ 9 h 36"/>
                <a:gd name="T6" fmla="*/ 17 w 32"/>
                <a:gd name="T7" fmla="*/ 11 h 36"/>
                <a:gd name="T8" fmla="*/ 17 w 32"/>
                <a:gd name="T9" fmla="*/ 18 h 36"/>
                <a:gd name="T10" fmla="*/ 22 w 32"/>
                <a:gd name="T11" fmla="*/ 25 h 36"/>
                <a:gd name="T12" fmla="*/ 22 w 32"/>
                <a:gd name="T13" fmla="*/ 30 h 36"/>
                <a:gd name="T14" fmla="*/ 31 w 32"/>
                <a:gd name="T15" fmla="*/ 35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36">
                  <a:moveTo>
                    <a:pt x="0" y="0"/>
                  </a:moveTo>
                  <a:lnTo>
                    <a:pt x="4" y="2"/>
                  </a:lnTo>
                  <a:lnTo>
                    <a:pt x="13" y="9"/>
                  </a:lnTo>
                  <a:lnTo>
                    <a:pt x="17" y="11"/>
                  </a:lnTo>
                  <a:lnTo>
                    <a:pt x="17" y="18"/>
                  </a:lnTo>
                  <a:lnTo>
                    <a:pt x="22" y="25"/>
                  </a:lnTo>
                  <a:lnTo>
                    <a:pt x="22" y="30"/>
                  </a:lnTo>
                  <a:lnTo>
                    <a:pt x="31" y="35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50" name="Freeform 96"/>
            <p:cNvSpPr>
              <a:spLocks/>
            </p:cNvSpPr>
            <p:nvPr/>
          </p:nvSpPr>
          <p:spPr bwMode="auto">
            <a:xfrm>
              <a:off x="4861" y="3611"/>
              <a:ext cx="52" cy="168"/>
            </a:xfrm>
            <a:custGeom>
              <a:avLst/>
              <a:gdLst>
                <a:gd name="T0" fmla="*/ 7 w 52"/>
                <a:gd name="T1" fmla="*/ 0 h 168"/>
                <a:gd name="T2" fmla="*/ 1 w 52"/>
                <a:gd name="T3" fmla="*/ 13 h 168"/>
                <a:gd name="T4" fmla="*/ 1 w 52"/>
                <a:gd name="T5" fmla="*/ 26 h 168"/>
                <a:gd name="T6" fmla="*/ 0 w 52"/>
                <a:gd name="T7" fmla="*/ 41 h 168"/>
                <a:gd name="T8" fmla="*/ 1 w 52"/>
                <a:gd name="T9" fmla="*/ 54 h 168"/>
                <a:gd name="T10" fmla="*/ 1 w 52"/>
                <a:gd name="T11" fmla="*/ 67 h 168"/>
                <a:gd name="T12" fmla="*/ 7 w 52"/>
                <a:gd name="T13" fmla="*/ 80 h 168"/>
                <a:gd name="T14" fmla="*/ 7 w 52"/>
                <a:gd name="T15" fmla="*/ 93 h 168"/>
                <a:gd name="T16" fmla="*/ 9 w 52"/>
                <a:gd name="T17" fmla="*/ 106 h 168"/>
                <a:gd name="T18" fmla="*/ 13 w 52"/>
                <a:gd name="T19" fmla="*/ 117 h 168"/>
                <a:gd name="T20" fmla="*/ 17 w 52"/>
                <a:gd name="T21" fmla="*/ 130 h 168"/>
                <a:gd name="T22" fmla="*/ 21 w 52"/>
                <a:gd name="T23" fmla="*/ 140 h 168"/>
                <a:gd name="T24" fmla="*/ 31 w 52"/>
                <a:gd name="T25" fmla="*/ 149 h 168"/>
                <a:gd name="T26" fmla="*/ 39 w 52"/>
                <a:gd name="T27" fmla="*/ 158 h 168"/>
                <a:gd name="T28" fmla="*/ 51 w 52"/>
                <a:gd name="T29" fmla="*/ 167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" h="168">
                  <a:moveTo>
                    <a:pt x="7" y="0"/>
                  </a:moveTo>
                  <a:lnTo>
                    <a:pt x="1" y="13"/>
                  </a:lnTo>
                  <a:lnTo>
                    <a:pt x="1" y="26"/>
                  </a:lnTo>
                  <a:lnTo>
                    <a:pt x="0" y="41"/>
                  </a:lnTo>
                  <a:lnTo>
                    <a:pt x="1" y="54"/>
                  </a:lnTo>
                  <a:lnTo>
                    <a:pt x="1" y="67"/>
                  </a:lnTo>
                  <a:lnTo>
                    <a:pt x="7" y="80"/>
                  </a:lnTo>
                  <a:lnTo>
                    <a:pt x="7" y="93"/>
                  </a:lnTo>
                  <a:lnTo>
                    <a:pt x="9" y="106"/>
                  </a:lnTo>
                  <a:lnTo>
                    <a:pt x="13" y="117"/>
                  </a:lnTo>
                  <a:lnTo>
                    <a:pt x="17" y="130"/>
                  </a:lnTo>
                  <a:lnTo>
                    <a:pt x="21" y="140"/>
                  </a:lnTo>
                  <a:lnTo>
                    <a:pt x="31" y="149"/>
                  </a:lnTo>
                  <a:lnTo>
                    <a:pt x="39" y="158"/>
                  </a:lnTo>
                  <a:lnTo>
                    <a:pt x="51" y="167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51" name="Freeform 97"/>
            <p:cNvSpPr>
              <a:spLocks/>
            </p:cNvSpPr>
            <p:nvPr/>
          </p:nvSpPr>
          <p:spPr bwMode="auto">
            <a:xfrm>
              <a:off x="4891" y="3693"/>
              <a:ext cx="84" cy="37"/>
            </a:xfrm>
            <a:custGeom>
              <a:avLst/>
              <a:gdLst>
                <a:gd name="T0" fmla="*/ 0 w 84"/>
                <a:gd name="T1" fmla="*/ 0 h 37"/>
                <a:gd name="T2" fmla="*/ 5 w 84"/>
                <a:gd name="T3" fmla="*/ 9 h 37"/>
                <a:gd name="T4" fmla="*/ 9 w 84"/>
                <a:gd name="T5" fmla="*/ 15 h 37"/>
                <a:gd name="T6" fmla="*/ 17 w 84"/>
                <a:gd name="T7" fmla="*/ 21 h 37"/>
                <a:gd name="T8" fmla="*/ 23 w 84"/>
                <a:gd name="T9" fmla="*/ 24 h 37"/>
                <a:gd name="T10" fmla="*/ 28 w 84"/>
                <a:gd name="T11" fmla="*/ 24 h 37"/>
                <a:gd name="T12" fmla="*/ 36 w 84"/>
                <a:gd name="T13" fmla="*/ 27 h 37"/>
                <a:gd name="T14" fmla="*/ 42 w 84"/>
                <a:gd name="T15" fmla="*/ 27 h 37"/>
                <a:gd name="T16" fmla="*/ 50 w 84"/>
                <a:gd name="T17" fmla="*/ 24 h 37"/>
                <a:gd name="T18" fmla="*/ 54 w 84"/>
                <a:gd name="T19" fmla="*/ 27 h 37"/>
                <a:gd name="T20" fmla="*/ 59 w 84"/>
                <a:gd name="T21" fmla="*/ 27 h 37"/>
                <a:gd name="T22" fmla="*/ 67 w 84"/>
                <a:gd name="T23" fmla="*/ 33 h 37"/>
                <a:gd name="T24" fmla="*/ 75 w 84"/>
                <a:gd name="T25" fmla="*/ 36 h 37"/>
                <a:gd name="T26" fmla="*/ 83 w 84"/>
                <a:gd name="T27" fmla="*/ 36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" h="37">
                  <a:moveTo>
                    <a:pt x="0" y="0"/>
                  </a:moveTo>
                  <a:lnTo>
                    <a:pt x="5" y="9"/>
                  </a:lnTo>
                  <a:lnTo>
                    <a:pt x="9" y="15"/>
                  </a:lnTo>
                  <a:lnTo>
                    <a:pt x="17" y="21"/>
                  </a:lnTo>
                  <a:lnTo>
                    <a:pt x="23" y="24"/>
                  </a:lnTo>
                  <a:lnTo>
                    <a:pt x="28" y="24"/>
                  </a:lnTo>
                  <a:lnTo>
                    <a:pt x="36" y="27"/>
                  </a:lnTo>
                  <a:lnTo>
                    <a:pt x="42" y="27"/>
                  </a:lnTo>
                  <a:lnTo>
                    <a:pt x="50" y="24"/>
                  </a:lnTo>
                  <a:lnTo>
                    <a:pt x="54" y="27"/>
                  </a:lnTo>
                  <a:lnTo>
                    <a:pt x="59" y="27"/>
                  </a:lnTo>
                  <a:lnTo>
                    <a:pt x="67" y="33"/>
                  </a:lnTo>
                  <a:lnTo>
                    <a:pt x="75" y="36"/>
                  </a:lnTo>
                  <a:lnTo>
                    <a:pt x="83" y="36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52" name="Freeform 98"/>
            <p:cNvSpPr>
              <a:spLocks/>
            </p:cNvSpPr>
            <p:nvPr/>
          </p:nvSpPr>
          <p:spPr bwMode="auto">
            <a:xfrm>
              <a:off x="4779" y="3498"/>
              <a:ext cx="105" cy="36"/>
            </a:xfrm>
            <a:custGeom>
              <a:avLst/>
              <a:gdLst>
                <a:gd name="T0" fmla="*/ 104 w 105"/>
                <a:gd name="T1" fmla="*/ 0 h 36"/>
                <a:gd name="T2" fmla="*/ 102 w 105"/>
                <a:gd name="T3" fmla="*/ 0 h 36"/>
                <a:gd name="T4" fmla="*/ 100 w 105"/>
                <a:gd name="T5" fmla="*/ 0 h 36"/>
                <a:gd name="T6" fmla="*/ 98 w 105"/>
                <a:gd name="T7" fmla="*/ 0 h 36"/>
                <a:gd name="T8" fmla="*/ 96 w 105"/>
                <a:gd name="T9" fmla="*/ 3 h 36"/>
                <a:gd name="T10" fmla="*/ 92 w 105"/>
                <a:gd name="T11" fmla="*/ 3 h 36"/>
                <a:gd name="T12" fmla="*/ 90 w 105"/>
                <a:gd name="T13" fmla="*/ 3 h 36"/>
                <a:gd name="T14" fmla="*/ 88 w 105"/>
                <a:gd name="T15" fmla="*/ 3 h 36"/>
                <a:gd name="T16" fmla="*/ 84 w 105"/>
                <a:gd name="T17" fmla="*/ 3 h 36"/>
                <a:gd name="T18" fmla="*/ 82 w 105"/>
                <a:gd name="T19" fmla="*/ 3 h 36"/>
                <a:gd name="T20" fmla="*/ 80 w 105"/>
                <a:gd name="T21" fmla="*/ 3 h 36"/>
                <a:gd name="T22" fmla="*/ 77 w 105"/>
                <a:gd name="T23" fmla="*/ 3 h 36"/>
                <a:gd name="T24" fmla="*/ 75 w 105"/>
                <a:gd name="T25" fmla="*/ 3 h 36"/>
                <a:gd name="T26" fmla="*/ 75 w 105"/>
                <a:gd name="T27" fmla="*/ 7 h 36"/>
                <a:gd name="T28" fmla="*/ 73 w 105"/>
                <a:gd name="T29" fmla="*/ 3 h 36"/>
                <a:gd name="T30" fmla="*/ 69 w 105"/>
                <a:gd name="T31" fmla="*/ 3 h 36"/>
                <a:gd name="T32" fmla="*/ 67 w 105"/>
                <a:gd name="T33" fmla="*/ 3 h 36"/>
                <a:gd name="T34" fmla="*/ 63 w 105"/>
                <a:gd name="T35" fmla="*/ 3 h 36"/>
                <a:gd name="T36" fmla="*/ 61 w 105"/>
                <a:gd name="T37" fmla="*/ 3 h 36"/>
                <a:gd name="T38" fmla="*/ 59 w 105"/>
                <a:gd name="T39" fmla="*/ 3 h 36"/>
                <a:gd name="T40" fmla="*/ 55 w 105"/>
                <a:gd name="T41" fmla="*/ 3 h 36"/>
                <a:gd name="T42" fmla="*/ 53 w 105"/>
                <a:gd name="T43" fmla="*/ 3 h 36"/>
                <a:gd name="T44" fmla="*/ 52 w 105"/>
                <a:gd name="T45" fmla="*/ 3 h 36"/>
                <a:gd name="T46" fmla="*/ 48 w 105"/>
                <a:gd name="T47" fmla="*/ 0 h 36"/>
                <a:gd name="T48" fmla="*/ 46 w 105"/>
                <a:gd name="T49" fmla="*/ 0 h 36"/>
                <a:gd name="T50" fmla="*/ 44 w 105"/>
                <a:gd name="T51" fmla="*/ 0 h 36"/>
                <a:gd name="T52" fmla="*/ 42 w 105"/>
                <a:gd name="T53" fmla="*/ 0 h 36"/>
                <a:gd name="T54" fmla="*/ 38 w 105"/>
                <a:gd name="T55" fmla="*/ 0 h 36"/>
                <a:gd name="T56" fmla="*/ 36 w 105"/>
                <a:gd name="T57" fmla="*/ 0 h 36"/>
                <a:gd name="T58" fmla="*/ 34 w 105"/>
                <a:gd name="T59" fmla="*/ 0 h 36"/>
                <a:gd name="T60" fmla="*/ 32 w 105"/>
                <a:gd name="T61" fmla="*/ 0 h 36"/>
                <a:gd name="T62" fmla="*/ 30 w 105"/>
                <a:gd name="T63" fmla="*/ 0 h 36"/>
                <a:gd name="T64" fmla="*/ 28 w 105"/>
                <a:gd name="T65" fmla="*/ 3 h 36"/>
                <a:gd name="T66" fmla="*/ 25 w 105"/>
                <a:gd name="T67" fmla="*/ 3 h 36"/>
                <a:gd name="T68" fmla="*/ 23 w 105"/>
                <a:gd name="T69" fmla="*/ 3 h 36"/>
                <a:gd name="T70" fmla="*/ 21 w 105"/>
                <a:gd name="T71" fmla="*/ 3 h 36"/>
                <a:gd name="T72" fmla="*/ 17 w 105"/>
                <a:gd name="T73" fmla="*/ 7 h 36"/>
                <a:gd name="T74" fmla="*/ 15 w 105"/>
                <a:gd name="T75" fmla="*/ 7 h 36"/>
                <a:gd name="T76" fmla="*/ 13 w 105"/>
                <a:gd name="T77" fmla="*/ 10 h 36"/>
                <a:gd name="T78" fmla="*/ 9 w 105"/>
                <a:gd name="T79" fmla="*/ 10 h 36"/>
                <a:gd name="T80" fmla="*/ 9 w 105"/>
                <a:gd name="T81" fmla="*/ 17 h 36"/>
                <a:gd name="T82" fmla="*/ 7 w 105"/>
                <a:gd name="T83" fmla="*/ 21 h 36"/>
                <a:gd name="T84" fmla="*/ 5 w 105"/>
                <a:gd name="T85" fmla="*/ 21 h 36"/>
                <a:gd name="T86" fmla="*/ 5 w 105"/>
                <a:gd name="T87" fmla="*/ 24 h 36"/>
                <a:gd name="T88" fmla="*/ 1 w 105"/>
                <a:gd name="T89" fmla="*/ 24 h 36"/>
                <a:gd name="T90" fmla="*/ 1 w 105"/>
                <a:gd name="T91" fmla="*/ 31 h 36"/>
                <a:gd name="T92" fmla="*/ 0 w 105"/>
                <a:gd name="T93" fmla="*/ 35 h 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5" h="36">
                  <a:moveTo>
                    <a:pt x="104" y="0"/>
                  </a:moveTo>
                  <a:lnTo>
                    <a:pt x="102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3"/>
                  </a:lnTo>
                  <a:lnTo>
                    <a:pt x="92" y="3"/>
                  </a:lnTo>
                  <a:lnTo>
                    <a:pt x="90" y="3"/>
                  </a:lnTo>
                  <a:lnTo>
                    <a:pt x="88" y="3"/>
                  </a:lnTo>
                  <a:lnTo>
                    <a:pt x="84" y="3"/>
                  </a:lnTo>
                  <a:lnTo>
                    <a:pt x="82" y="3"/>
                  </a:lnTo>
                  <a:lnTo>
                    <a:pt x="80" y="3"/>
                  </a:lnTo>
                  <a:lnTo>
                    <a:pt x="77" y="3"/>
                  </a:lnTo>
                  <a:lnTo>
                    <a:pt x="75" y="3"/>
                  </a:lnTo>
                  <a:lnTo>
                    <a:pt x="75" y="7"/>
                  </a:lnTo>
                  <a:lnTo>
                    <a:pt x="73" y="3"/>
                  </a:lnTo>
                  <a:lnTo>
                    <a:pt x="69" y="3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9" y="10"/>
                  </a:lnTo>
                  <a:lnTo>
                    <a:pt x="9" y="17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1" y="24"/>
                  </a:lnTo>
                  <a:lnTo>
                    <a:pt x="1" y="31"/>
                  </a:lnTo>
                  <a:lnTo>
                    <a:pt x="0" y="35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53" name="Freeform 99"/>
            <p:cNvSpPr>
              <a:spLocks/>
            </p:cNvSpPr>
            <p:nvPr/>
          </p:nvSpPr>
          <p:spPr bwMode="auto">
            <a:xfrm>
              <a:off x="4974" y="3458"/>
              <a:ext cx="67" cy="93"/>
            </a:xfrm>
            <a:custGeom>
              <a:avLst/>
              <a:gdLst>
                <a:gd name="T0" fmla="*/ 0 w 67"/>
                <a:gd name="T1" fmla="*/ 0 h 93"/>
                <a:gd name="T2" fmla="*/ 3 w 67"/>
                <a:gd name="T3" fmla="*/ 2 h 93"/>
                <a:gd name="T4" fmla="*/ 7 w 67"/>
                <a:gd name="T5" fmla="*/ 2 h 93"/>
                <a:gd name="T6" fmla="*/ 11 w 67"/>
                <a:gd name="T7" fmla="*/ 2 h 93"/>
                <a:gd name="T8" fmla="*/ 15 w 67"/>
                <a:gd name="T9" fmla="*/ 6 h 93"/>
                <a:gd name="T10" fmla="*/ 20 w 67"/>
                <a:gd name="T11" fmla="*/ 8 h 93"/>
                <a:gd name="T12" fmla="*/ 26 w 67"/>
                <a:gd name="T13" fmla="*/ 10 h 93"/>
                <a:gd name="T14" fmla="*/ 28 w 67"/>
                <a:gd name="T15" fmla="*/ 15 h 93"/>
                <a:gd name="T16" fmla="*/ 30 w 67"/>
                <a:gd name="T17" fmla="*/ 19 h 93"/>
                <a:gd name="T18" fmla="*/ 33 w 67"/>
                <a:gd name="T19" fmla="*/ 26 h 93"/>
                <a:gd name="T20" fmla="*/ 35 w 67"/>
                <a:gd name="T21" fmla="*/ 28 h 93"/>
                <a:gd name="T22" fmla="*/ 35 w 67"/>
                <a:gd name="T23" fmla="*/ 35 h 93"/>
                <a:gd name="T24" fmla="*/ 35 w 67"/>
                <a:gd name="T25" fmla="*/ 39 h 93"/>
                <a:gd name="T26" fmla="*/ 37 w 67"/>
                <a:gd name="T27" fmla="*/ 41 h 93"/>
                <a:gd name="T28" fmla="*/ 37 w 67"/>
                <a:gd name="T29" fmla="*/ 46 h 93"/>
                <a:gd name="T30" fmla="*/ 41 w 67"/>
                <a:gd name="T31" fmla="*/ 52 h 93"/>
                <a:gd name="T32" fmla="*/ 43 w 67"/>
                <a:gd name="T33" fmla="*/ 59 h 93"/>
                <a:gd name="T34" fmla="*/ 43 w 67"/>
                <a:gd name="T35" fmla="*/ 63 h 93"/>
                <a:gd name="T36" fmla="*/ 45 w 67"/>
                <a:gd name="T37" fmla="*/ 67 h 93"/>
                <a:gd name="T38" fmla="*/ 45 w 67"/>
                <a:gd name="T39" fmla="*/ 72 h 93"/>
                <a:gd name="T40" fmla="*/ 47 w 67"/>
                <a:gd name="T41" fmla="*/ 78 h 93"/>
                <a:gd name="T42" fmla="*/ 49 w 67"/>
                <a:gd name="T43" fmla="*/ 78 h 93"/>
                <a:gd name="T44" fmla="*/ 50 w 67"/>
                <a:gd name="T45" fmla="*/ 85 h 93"/>
                <a:gd name="T46" fmla="*/ 56 w 67"/>
                <a:gd name="T47" fmla="*/ 87 h 93"/>
                <a:gd name="T48" fmla="*/ 62 w 67"/>
                <a:gd name="T49" fmla="*/ 92 h 93"/>
                <a:gd name="T50" fmla="*/ 66 w 67"/>
                <a:gd name="T51" fmla="*/ 92 h 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7" h="93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5" y="6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28" y="15"/>
                  </a:lnTo>
                  <a:lnTo>
                    <a:pt x="30" y="19"/>
                  </a:lnTo>
                  <a:lnTo>
                    <a:pt x="33" y="26"/>
                  </a:lnTo>
                  <a:lnTo>
                    <a:pt x="35" y="28"/>
                  </a:lnTo>
                  <a:lnTo>
                    <a:pt x="35" y="35"/>
                  </a:lnTo>
                  <a:lnTo>
                    <a:pt x="35" y="39"/>
                  </a:lnTo>
                  <a:lnTo>
                    <a:pt x="37" y="41"/>
                  </a:lnTo>
                  <a:lnTo>
                    <a:pt x="37" y="46"/>
                  </a:lnTo>
                  <a:lnTo>
                    <a:pt x="41" y="52"/>
                  </a:lnTo>
                  <a:lnTo>
                    <a:pt x="43" y="59"/>
                  </a:lnTo>
                  <a:lnTo>
                    <a:pt x="43" y="63"/>
                  </a:lnTo>
                  <a:lnTo>
                    <a:pt x="45" y="67"/>
                  </a:lnTo>
                  <a:lnTo>
                    <a:pt x="45" y="72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50" y="85"/>
                  </a:lnTo>
                  <a:lnTo>
                    <a:pt x="56" y="87"/>
                  </a:lnTo>
                  <a:lnTo>
                    <a:pt x="62" y="92"/>
                  </a:lnTo>
                  <a:lnTo>
                    <a:pt x="66" y="92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54" name="Freeform 100"/>
            <p:cNvSpPr>
              <a:spLocks/>
            </p:cNvSpPr>
            <p:nvPr/>
          </p:nvSpPr>
          <p:spPr bwMode="auto">
            <a:xfrm>
              <a:off x="4779" y="3485"/>
              <a:ext cx="46" cy="34"/>
            </a:xfrm>
            <a:custGeom>
              <a:avLst/>
              <a:gdLst>
                <a:gd name="T0" fmla="*/ 45 w 46"/>
                <a:gd name="T1" fmla="*/ 33 h 34"/>
                <a:gd name="T2" fmla="*/ 43 w 46"/>
                <a:gd name="T3" fmla="*/ 33 h 34"/>
                <a:gd name="T4" fmla="*/ 41 w 46"/>
                <a:gd name="T5" fmla="*/ 33 h 34"/>
                <a:gd name="T6" fmla="*/ 37 w 46"/>
                <a:gd name="T7" fmla="*/ 33 h 34"/>
                <a:gd name="T8" fmla="*/ 35 w 46"/>
                <a:gd name="T9" fmla="*/ 27 h 34"/>
                <a:gd name="T10" fmla="*/ 33 w 46"/>
                <a:gd name="T11" fmla="*/ 27 h 34"/>
                <a:gd name="T12" fmla="*/ 33 w 46"/>
                <a:gd name="T13" fmla="*/ 22 h 34"/>
                <a:gd name="T14" fmla="*/ 31 w 46"/>
                <a:gd name="T15" fmla="*/ 22 h 34"/>
                <a:gd name="T16" fmla="*/ 30 w 46"/>
                <a:gd name="T17" fmla="*/ 16 h 34"/>
                <a:gd name="T18" fmla="*/ 28 w 46"/>
                <a:gd name="T19" fmla="*/ 16 h 34"/>
                <a:gd name="T20" fmla="*/ 24 w 46"/>
                <a:gd name="T21" fmla="*/ 5 h 34"/>
                <a:gd name="T22" fmla="*/ 22 w 46"/>
                <a:gd name="T23" fmla="*/ 5 h 34"/>
                <a:gd name="T24" fmla="*/ 20 w 46"/>
                <a:gd name="T25" fmla="*/ 5 h 34"/>
                <a:gd name="T26" fmla="*/ 16 w 46"/>
                <a:gd name="T27" fmla="*/ 0 h 34"/>
                <a:gd name="T28" fmla="*/ 15 w 46"/>
                <a:gd name="T29" fmla="*/ 0 h 34"/>
                <a:gd name="T30" fmla="*/ 13 w 46"/>
                <a:gd name="T31" fmla="*/ 0 h 34"/>
                <a:gd name="T32" fmla="*/ 9 w 46"/>
                <a:gd name="T33" fmla="*/ 0 h 34"/>
                <a:gd name="T34" fmla="*/ 7 w 46"/>
                <a:gd name="T35" fmla="*/ 5 h 34"/>
                <a:gd name="T36" fmla="*/ 5 w 46"/>
                <a:gd name="T37" fmla="*/ 5 h 34"/>
                <a:gd name="T38" fmla="*/ 1 w 46"/>
                <a:gd name="T39" fmla="*/ 5 h 34"/>
                <a:gd name="T40" fmla="*/ 0 w 46"/>
                <a:gd name="T41" fmla="*/ 5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34">
                  <a:moveTo>
                    <a:pt x="45" y="33"/>
                  </a:moveTo>
                  <a:lnTo>
                    <a:pt x="43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5" y="27"/>
                  </a:lnTo>
                  <a:lnTo>
                    <a:pt x="33" y="27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5"/>
                  </a:lnTo>
                  <a:lnTo>
                    <a:pt x="5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55" name="Freeform 101"/>
            <p:cNvSpPr>
              <a:spLocks/>
            </p:cNvSpPr>
            <p:nvPr/>
          </p:nvSpPr>
          <p:spPr bwMode="auto">
            <a:xfrm>
              <a:off x="4763" y="3269"/>
              <a:ext cx="41" cy="59"/>
            </a:xfrm>
            <a:custGeom>
              <a:avLst/>
              <a:gdLst>
                <a:gd name="T0" fmla="*/ 40 w 41"/>
                <a:gd name="T1" fmla="*/ 0 h 59"/>
                <a:gd name="T2" fmla="*/ 38 w 41"/>
                <a:gd name="T3" fmla="*/ 4 h 59"/>
                <a:gd name="T4" fmla="*/ 36 w 41"/>
                <a:gd name="T5" fmla="*/ 6 h 59"/>
                <a:gd name="T6" fmla="*/ 32 w 41"/>
                <a:gd name="T7" fmla="*/ 8 h 59"/>
                <a:gd name="T8" fmla="*/ 30 w 41"/>
                <a:gd name="T9" fmla="*/ 12 h 59"/>
                <a:gd name="T10" fmla="*/ 24 w 41"/>
                <a:gd name="T11" fmla="*/ 15 h 59"/>
                <a:gd name="T12" fmla="*/ 24 w 41"/>
                <a:gd name="T13" fmla="*/ 17 h 59"/>
                <a:gd name="T14" fmla="*/ 22 w 41"/>
                <a:gd name="T15" fmla="*/ 21 h 59"/>
                <a:gd name="T16" fmla="*/ 20 w 41"/>
                <a:gd name="T17" fmla="*/ 21 h 59"/>
                <a:gd name="T18" fmla="*/ 15 w 41"/>
                <a:gd name="T19" fmla="*/ 23 h 59"/>
                <a:gd name="T20" fmla="*/ 9 w 41"/>
                <a:gd name="T21" fmla="*/ 25 h 59"/>
                <a:gd name="T22" fmla="*/ 7 w 41"/>
                <a:gd name="T23" fmla="*/ 30 h 59"/>
                <a:gd name="T24" fmla="*/ 3 w 41"/>
                <a:gd name="T25" fmla="*/ 32 h 59"/>
                <a:gd name="T26" fmla="*/ 1 w 41"/>
                <a:gd name="T27" fmla="*/ 34 h 59"/>
                <a:gd name="T28" fmla="*/ 1 w 41"/>
                <a:gd name="T29" fmla="*/ 40 h 59"/>
                <a:gd name="T30" fmla="*/ 0 w 41"/>
                <a:gd name="T31" fmla="*/ 40 h 59"/>
                <a:gd name="T32" fmla="*/ 0 w 41"/>
                <a:gd name="T33" fmla="*/ 47 h 59"/>
                <a:gd name="T34" fmla="*/ 0 w 41"/>
                <a:gd name="T35" fmla="*/ 49 h 59"/>
                <a:gd name="T36" fmla="*/ 0 w 41"/>
                <a:gd name="T37" fmla="*/ 55 h 59"/>
                <a:gd name="T38" fmla="*/ 1 w 41"/>
                <a:gd name="T39" fmla="*/ 58 h 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" h="59">
                  <a:moveTo>
                    <a:pt x="40" y="0"/>
                  </a:moveTo>
                  <a:lnTo>
                    <a:pt x="38" y="4"/>
                  </a:lnTo>
                  <a:lnTo>
                    <a:pt x="36" y="6"/>
                  </a:lnTo>
                  <a:lnTo>
                    <a:pt x="32" y="8"/>
                  </a:lnTo>
                  <a:lnTo>
                    <a:pt x="30" y="12"/>
                  </a:lnTo>
                  <a:lnTo>
                    <a:pt x="24" y="15"/>
                  </a:lnTo>
                  <a:lnTo>
                    <a:pt x="24" y="17"/>
                  </a:lnTo>
                  <a:lnTo>
                    <a:pt x="22" y="21"/>
                  </a:lnTo>
                  <a:lnTo>
                    <a:pt x="20" y="21"/>
                  </a:lnTo>
                  <a:lnTo>
                    <a:pt x="15" y="23"/>
                  </a:lnTo>
                  <a:lnTo>
                    <a:pt x="9" y="25"/>
                  </a:lnTo>
                  <a:lnTo>
                    <a:pt x="7" y="30"/>
                  </a:lnTo>
                  <a:lnTo>
                    <a:pt x="3" y="32"/>
                  </a:lnTo>
                  <a:lnTo>
                    <a:pt x="1" y="34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1" y="58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56" name="Freeform 102"/>
            <p:cNvSpPr>
              <a:spLocks/>
            </p:cNvSpPr>
            <p:nvPr/>
          </p:nvSpPr>
          <p:spPr bwMode="auto">
            <a:xfrm>
              <a:off x="4840" y="3700"/>
              <a:ext cx="32" cy="47"/>
            </a:xfrm>
            <a:custGeom>
              <a:avLst/>
              <a:gdLst>
                <a:gd name="T0" fmla="*/ 31 w 32"/>
                <a:gd name="T1" fmla="*/ 0 h 47"/>
                <a:gd name="T2" fmla="*/ 26 w 32"/>
                <a:gd name="T3" fmla="*/ 4 h 47"/>
                <a:gd name="T4" fmla="*/ 24 w 32"/>
                <a:gd name="T5" fmla="*/ 13 h 47"/>
                <a:gd name="T6" fmla="*/ 17 w 32"/>
                <a:gd name="T7" fmla="*/ 21 h 47"/>
                <a:gd name="T8" fmla="*/ 15 w 32"/>
                <a:gd name="T9" fmla="*/ 28 h 47"/>
                <a:gd name="T10" fmla="*/ 8 w 32"/>
                <a:gd name="T11" fmla="*/ 35 h 47"/>
                <a:gd name="T12" fmla="*/ 6 w 32"/>
                <a:gd name="T13" fmla="*/ 41 h 47"/>
                <a:gd name="T14" fmla="*/ 0 w 32"/>
                <a:gd name="T15" fmla="*/ 46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47">
                  <a:moveTo>
                    <a:pt x="31" y="0"/>
                  </a:moveTo>
                  <a:lnTo>
                    <a:pt x="26" y="4"/>
                  </a:lnTo>
                  <a:lnTo>
                    <a:pt x="24" y="13"/>
                  </a:lnTo>
                  <a:lnTo>
                    <a:pt x="17" y="21"/>
                  </a:lnTo>
                  <a:lnTo>
                    <a:pt x="15" y="28"/>
                  </a:lnTo>
                  <a:lnTo>
                    <a:pt x="8" y="35"/>
                  </a:lnTo>
                  <a:lnTo>
                    <a:pt x="6" y="41"/>
                  </a:lnTo>
                  <a:lnTo>
                    <a:pt x="0" y="46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57" name="Freeform 103"/>
            <p:cNvSpPr>
              <a:spLocks/>
            </p:cNvSpPr>
            <p:nvPr/>
          </p:nvSpPr>
          <p:spPr bwMode="auto">
            <a:xfrm>
              <a:off x="4835" y="3367"/>
              <a:ext cx="35" cy="38"/>
            </a:xfrm>
            <a:custGeom>
              <a:avLst/>
              <a:gdLst>
                <a:gd name="T0" fmla="*/ 34 w 35"/>
                <a:gd name="T1" fmla="*/ 0 h 38"/>
                <a:gd name="T2" fmla="*/ 28 w 35"/>
                <a:gd name="T3" fmla="*/ 2 h 38"/>
                <a:gd name="T4" fmla="*/ 26 w 35"/>
                <a:gd name="T5" fmla="*/ 4 h 38"/>
                <a:gd name="T6" fmla="*/ 20 w 35"/>
                <a:gd name="T7" fmla="*/ 8 h 38"/>
                <a:gd name="T8" fmla="*/ 17 w 35"/>
                <a:gd name="T9" fmla="*/ 10 h 38"/>
                <a:gd name="T10" fmla="*/ 13 w 35"/>
                <a:gd name="T11" fmla="*/ 13 h 38"/>
                <a:gd name="T12" fmla="*/ 11 w 35"/>
                <a:gd name="T13" fmla="*/ 17 h 38"/>
                <a:gd name="T14" fmla="*/ 7 w 35"/>
                <a:gd name="T15" fmla="*/ 17 h 38"/>
                <a:gd name="T16" fmla="*/ 3 w 35"/>
                <a:gd name="T17" fmla="*/ 19 h 38"/>
                <a:gd name="T18" fmla="*/ 0 w 35"/>
                <a:gd name="T19" fmla="*/ 23 h 38"/>
                <a:gd name="T20" fmla="*/ 0 w 35"/>
                <a:gd name="T21" fmla="*/ 26 h 38"/>
                <a:gd name="T22" fmla="*/ 0 w 35"/>
                <a:gd name="T23" fmla="*/ 28 h 38"/>
                <a:gd name="T24" fmla="*/ 0 w 35"/>
                <a:gd name="T25" fmla="*/ 34 h 38"/>
                <a:gd name="T26" fmla="*/ 0 w 35"/>
                <a:gd name="T27" fmla="*/ 37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5" h="38">
                  <a:moveTo>
                    <a:pt x="34" y="0"/>
                  </a:moveTo>
                  <a:lnTo>
                    <a:pt x="28" y="2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3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7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58" name="Freeform 104"/>
            <p:cNvSpPr>
              <a:spLocks/>
            </p:cNvSpPr>
            <p:nvPr/>
          </p:nvSpPr>
          <p:spPr bwMode="auto">
            <a:xfrm>
              <a:off x="4924" y="3267"/>
              <a:ext cx="69" cy="67"/>
            </a:xfrm>
            <a:custGeom>
              <a:avLst/>
              <a:gdLst>
                <a:gd name="T0" fmla="*/ 0 w 69"/>
                <a:gd name="T1" fmla="*/ 0 h 67"/>
                <a:gd name="T2" fmla="*/ 1 w 69"/>
                <a:gd name="T3" fmla="*/ 2 h 67"/>
                <a:gd name="T4" fmla="*/ 3 w 69"/>
                <a:gd name="T5" fmla="*/ 4 h 67"/>
                <a:gd name="T6" fmla="*/ 7 w 69"/>
                <a:gd name="T7" fmla="*/ 4 h 67"/>
                <a:gd name="T8" fmla="*/ 9 w 69"/>
                <a:gd name="T9" fmla="*/ 6 h 67"/>
                <a:gd name="T10" fmla="*/ 15 w 69"/>
                <a:gd name="T11" fmla="*/ 8 h 67"/>
                <a:gd name="T12" fmla="*/ 17 w 69"/>
                <a:gd name="T13" fmla="*/ 10 h 67"/>
                <a:gd name="T14" fmla="*/ 23 w 69"/>
                <a:gd name="T15" fmla="*/ 14 h 67"/>
                <a:gd name="T16" fmla="*/ 25 w 69"/>
                <a:gd name="T17" fmla="*/ 17 h 67"/>
                <a:gd name="T18" fmla="*/ 25 w 69"/>
                <a:gd name="T19" fmla="*/ 19 h 67"/>
                <a:gd name="T20" fmla="*/ 31 w 69"/>
                <a:gd name="T21" fmla="*/ 23 h 67"/>
                <a:gd name="T22" fmla="*/ 33 w 69"/>
                <a:gd name="T23" fmla="*/ 23 h 67"/>
                <a:gd name="T24" fmla="*/ 36 w 69"/>
                <a:gd name="T25" fmla="*/ 27 h 67"/>
                <a:gd name="T26" fmla="*/ 36 w 69"/>
                <a:gd name="T27" fmla="*/ 31 h 67"/>
                <a:gd name="T28" fmla="*/ 38 w 69"/>
                <a:gd name="T29" fmla="*/ 36 h 67"/>
                <a:gd name="T30" fmla="*/ 38 w 69"/>
                <a:gd name="T31" fmla="*/ 40 h 67"/>
                <a:gd name="T32" fmla="*/ 40 w 69"/>
                <a:gd name="T33" fmla="*/ 42 h 67"/>
                <a:gd name="T34" fmla="*/ 44 w 69"/>
                <a:gd name="T35" fmla="*/ 46 h 67"/>
                <a:gd name="T36" fmla="*/ 46 w 69"/>
                <a:gd name="T37" fmla="*/ 48 h 67"/>
                <a:gd name="T38" fmla="*/ 48 w 69"/>
                <a:gd name="T39" fmla="*/ 55 h 67"/>
                <a:gd name="T40" fmla="*/ 48 w 69"/>
                <a:gd name="T41" fmla="*/ 57 h 67"/>
                <a:gd name="T42" fmla="*/ 52 w 69"/>
                <a:gd name="T43" fmla="*/ 59 h 67"/>
                <a:gd name="T44" fmla="*/ 56 w 69"/>
                <a:gd name="T45" fmla="*/ 61 h 67"/>
                <a:gd name="T46" fmla="*/ 58 w 69"/>
                <a:gd name="T47" fmla="*/ 61 h 67"/>
                <a:gd name="T48" fmla="*/ 62 w 69"/>
                <a:gd name="T49" fmla="*/ 66 h 67"/>
                <a:gd name="T50" fmla="*/ 68 w 69"/>
                <a:gd name="T51" fmla="*/ 66 h 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9" h="67">
                  <a:moveTo>
                    <a:pt x="0" y="0"/>
                  </a:moveTo>
                  <a:lnTo>
                    <a:pt x="1" y="2"/>
                  </a:lnTo>
                  <a:lnTo>
                    <a:pt x="3" y="4"/>
                  </a:lnTo>
                  <a:lnTo>
                    <a:pt x="7" y="4"/>
                  </a:lnTo>
                  <a:lnTo>
                    <a:pt x="9" y="6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6" y="27"/>
                  </a:lnTo>
                  <a:lnTo>
                    <a:pt x="36" y="31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2"/>
                  </a:lnTo>
                  <a:lnTo>
                    <a:pt x="44" y="46"/>
                  </a:lnTo>
                  <a:lnTo>
                    <a:pt x="46" y="48"/>
                  </a:lnTo>
                  <a:lnTo>
                    <a:pt x="48" y="55"/>
                  </a:lnTo>
                  <a:lnTo>
                    <a:pt x="48" y="57"/>
                  </a:lnTo>
                  <a:lnTo>
                    <a:pt x="52" y="59"/>
                  </a:lnTo>
                  <a:lnTo>
                    <a:pt x="56" y="61"/>
                  </a:lnTo>
                  <a:lnTo>
                    <a:pt x="58" y="61"/>
                  </a:lnTo>
                  <a:lnTo>
                    <a:pt x="62" y="66"/>
                  </a:lnTo>
                  <a:lnTo>
                    <a:pt x="68" y="66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59" name="Freeform 105"/>
            <p:cNvSpPr>
              <a:spLocks/>
            </p:cNvSpPr>
            <p:nvPr/>
          </p:nvSpPr>
          <p:spPr bwMode="auto">
            <a:xfrm>
              <a:off x="4701" y="3243"/>
              <a:ext cx="117" cy="66"/>
            </a:xfrm>
            <a:custGeom>
              <a:avLst/>
              <a:gdLst>
                <a:gd name="T0" fmla="*/ 116 w 117"/>
                <a:gd name="T1" fmla="*/ 0 h 66"/>
                <a:gd name="T2" fmla="*/ 110 w 117"/>
                <a:gd name="T3" fmla="*/ 6 h 66"/>
                <a:gd name="T4" fmla="*/ 102 w 117"/>
                <a:gd name="T5" fmla="*/ 8 h 66"/>
                <a:gd name="T6" fmla="*/ 94 w 117"/>
                <a:gd name="T7" fmla="*/ 10 h 66"/>
                <a:gd name="T8" fmla="*/ 87 w 117"/>
                <a:gd name="T9" fmla="*/ 15 h 66"/>
                <a:gd name="T10" fmla="*/ 83 w 117"/>
                <a:gd name="T11" fmla="*/ 17 h 66"/>
                <a:gd name="T12" fmla="*/ 77 w 117"/>
                <a:gd name="T13" fmla="*/ 19 h 66"/>
                <a:gd name="T14" fmla="*/ 69 w 117"/>
                <a:gd name="T15" fmla="*/ 19 h 66"/>
                <a:gd name="T16" fmla="*/ 61 w 117"/>
                <a:gd name="T17" fmla="*/ 23 h 66"/>
                <a:gd name="T18" fmla="*/ 54 w 117"/>
                <a:gd name="T19" fmla="*/ 23 h 66"/>
                <a:gd name="T20" fmla="*/ 46 w 117"/>
                <a:gd name="T21" fmla="*/ 23 h 66"/>
                <a:gd name="T22" fmla="*/ 42 w 117"/>
                <a:gd name="T23" fmla="*/ 23 h 66"/>
                <a:gd name="T24" fmla="*/ 34 w 117"/>
                <a:gd name="T25" fmla="*/ 26 h 66"/>
                <a:gd name="T26" fmla="*/ 27 w 117"/>
                <a:gd name="T27" fmla="*/ 28 h 66"/>
                <a:gd name="T28" fmla="*/ 19 w 117"/>
                <a:gd name="T29" fmla="*/ 32 h 66"/>
                <a:gd name="T30" fmla="*/ 13 w 117"/>
                <a:gd name="T31" fmla="*/ 39 h 66"/>
                <a:gd name="T32" fmla="*/ 9 w 117"/>
                <a:gd name="T33" fmla="*/ 43 h 66"/>
                <a:gd name="T34" fmla="*/ 5 w 117"/>
                <a:gd name="T35" fmla="*/ 49 h 66"/>
                <a:gd name="T36" fmla="*/ 3 w 117"/>
                <a:gd name="T37" fmla="*/ 58 h 66"/>
                <a:gd name="T38" fmla="*/ 0 w 117"/>
                <a:gd name="T39" fmla="*/ 65 h 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7" h="66">
                  <a:moveTo>
                    <a:pt x="116" y="0"/>
                  </a:moveTo>
                  <a:lnTo>
                    <a:pt x="110" y="6"/>
                  </a:lnTo>
                  <a:lnTo>
                    <a:pt x="102" y="8"/>
                  </a:lnTo>
                  <a:lnTo>
                    <a:pt x="94" y="10"/>
                  </a:lnTo>
                  <a:lnTo>
                    <a:pt x="87" y="15"/>
                  </a:lnTo>
                  <a:lnTo>
                    <a:pt x="83" y="17"/>
                  </a:lnTo>
                  <a:lnTo>
                    <a:pt x="77" y="19"/>
                  </a:lnTo>
                  <a:lnTo>
                    <a:pt x="69" y="19"/>
                  </a:lnTo>
                  <a:lnTo>
                    <a:pt x="61" y="23"/>
                  </a:lnTo>
                  <a:lnTo>
                    <a:pt x="54" y="23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34" y="26"/>
                  </a:lnTo>
                  <a:lnTo>
                    <a:pt x="27" y="28"/>
                  </a:lnTo>
                  <a:lnTo>
                    <a:pt x="19" y="32"/>
                  </a:lnTo>
                  <a:lnTo>
                    <a:pt x="13" y="39"/>
                  </a:lnTo>
                  <a:lnTo>
                    <a:pt x="9" y="43"/>
                  </a:lnTo>
                  <a:lnTo>
                    <a:pt x="5" y="49"/>
                  </a:lnTo>
                  <a:lnTo>
                    <a:pt x="3" y="58"/>
                  </a:lnTo>
                  <a:lnTo>
                    <a:pt x="0" y="65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60" name="Freeform 106"/>
            <p:cNvSpPr>
              <a:spLocks/>
            </p:cNvSpPr>
            <p:nvPr/>
          </p:nvSpPr>
          <p:spPr bwMode="auto">
            <a:xfrm>
              <a:off x="4970" y="3192"/>
              <a:ext cx="90" cy="42"/>
            </a:xfrm>
            <a:custGeom>
              <a:avLst/>
              <a:gdLst>
                <a:gd name="T0" fmla="*/ 0 w 90"/>
                <a:gd name="T1" fmla="*/ 2 h 42"/>
                <a:gd name="T2" fmla="*/ 1 w 90"/>
                <a:gd name="T3" fmla="*/ 2 h 42"/>
                <a:gd name="T4" fmla="*/ 3 w 90"/>
                <a:gd name="T5" fmla="*/ 2 h 42"/>
                <a:gd name="T6" fmla="*/ 7 w 90"/>
                <a:gd name="T7" fmla="*/ 2 h 42"/>
                <a:gd name="T8" fmla="*/ 11 w 90"/>
                <a:gd name="T9" fmla="*/ 2 h 42"/>
                <a:gd name="T10" fmla="*/ 15 w 90"/>
                <a:gd name="T11" fmla="*/ 0 h 42"/>
                <a:gd name="T12" fmla="*/ 17 w 90"/>
                <a:gd name="T13" fmla="*/ 2 h 42"/>
                <a:gd name="T14" fmla="*/ 23 w 90"/>
                <a:gd name="T15" fmla="*/ 2 h 42"/>
                <a:gd name="T16" fmla="*/ 27 w 90"/>
                <a:gd name="T17" fmla="*/ 2 h 42"/>
                <a:gd name="T18" fmla="*/ 30 w 90"/>
                <a:gd name="T19" fmla="*/ 2 h 42"/>
                <a:gd name="T20" fmla="*/ 34 w 90"/>
                <a:gd name="T21" fmla="*/ 2 h 42"/>
                <a:gd name="T22" fmla="*/ 40 w 90"/>
                <a:gd name="T23" fmla="*/ 0 h 42"/>
                <a:gd name="T24" fmla="*/ 42 w 90"/>
                <a:gd name="T25" fmla="*/ 0 h 42"/>
                <a:gd name="T26" fmla="*/ 48 w 90"/>
                <a:gd name="T27" fmla="*/ 0 h 42"/>
                <a:gd name="T28" fmla="*/ 50 w 90"/>
                <a:gd name="T29" fmla="*/ 0 h 42"/>
                <a:gd name="T30" fmla="*/ 52 w 90"/>
                <a:gd name="T31" fmla="*/ 0 h 42"/>
                <a:gd name="T32" fmla="*/ 56 w 90"/>
                <a:gd name="T33" fmla="*/ 0 h 42"/>
                <a:gd name="T34" fmla="*/ 59 w 90"/>
                <a:gd name="T35" fmla="*/ 2 h 42"/>
                <a:gd name="T36" fmla="*/ 63 w 90"/>
                <a:gd name="T37" fmla="*/ 2 h 42"/>
                <a:gd name="T38" fmla="*/ 67 w 90"/>
                <a:gd name="T39" fmla="*/ 6 h 42"/>
                <a:gd name="T40" fmla="*/ 69 w 90"/>
                <a:gd name="T41" fmla="*/ 8 h 42"/>
                <a:gd name="T42" fmla="*/ 75 w 90"/>
                <a:gd name="T43" fmla="*/ 10 h 42"/>
                <a:gd name="T44" fmla="*/ 77 w 90"/>
                <a:gd name="T45" fmla="*/ 17 h 42"/>
                <a:gd name="T46" fmla="*/ 79 w 90"/>
                <a:gd name="T47" fmla="*/ 19 h 42"/>
                <a:gd name="T48" fmla="*/ 83 w 90"/>
                <a:gd name="T49" fmla="*/ 23 h 42"/>
                <a:gd name="T50" fmla="*/ 85 w 90"/>
                <a:gd name="T51" fmla="*/ 28 h 42"/>
                <a:gd name="T52" fmla="*/ 85 w 90"/>
                <a:gd name="T53" fmla="*/ 32 h 42"/>
                <a:gd name="T54" fmla="*/ 85 w 90"/>
                <a:gd name="T55" fmla="*/ 36 h 42"/>
                <a:gd name="T56" fmla="*/ 89 w 90"/>
                <a:gd name="T57" fmla="*/ 41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0" h="42">
                  <a:moveTo>
                    <a:pt x="0" y="2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9" y="2"/>
                  </a:lnTo>
                  <a:lnTo>
                    <a:pt x="63" y="2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75" y="10"/>
                  </a:lnTo>
                  <a:lnTo>
                    <a:pt x="77" y="17"/>
                  </a:lnTo>
                  <a:lnTo>
                    <a:pt x="79" y="19"/>
                  </a:lnTo>
                  <a:lnTo>
                    <a:pt x="83" y="23"/>
                  </a:lnTo>
                  <a:lnTo>
                    <a:pt x="85" y="28"/>
                  </a:lnTo>
                  <a:lnTo>
                    <a:pt x="85" y="32"/>
                  </a:lnTo>
                  <a:lnTo>
                    <a:pt x="85" y="36"/>
                  </a:lnTo>
                  <a:lnTo>
                    <a:pt x="89" y="41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61" name="Freeform 107"/>
            <p:cNvSpPr>
              <a:spLocks/>
            </p:cNvSpPr>
            <p:nvPr/>
          </p:nvSpPr>
          <p:spPr bwMode="auto">
            <a:xfrm>
              <a:off x="4245" y="2907"/>
              <a:ext cx="74" cy="138"/>
            </a:xfrm>
            <a:custGeom>
              <a:avLst/>
              <a:gdLst>
                <a:gd name="T0" fmla="*/ 73 w 74"/>
                <a:gd name="T1" fmla="*/ 137 h 138"/>
                <a:gd name="T2" fmla="*/ 67 w 74"/>
                <a:gd name="T3" fmla="*/ 126 h 138"/>
                <a:gd name="T4" fmla="*/ 63 w 74"/>
                <a:gd name="T5" fmla="*/ 110 h 138"/>
                <a:gd name="T6" fmla="*/ 57 w 74"/>
                <a:gd name="T7" fmla="*/ 97 h 138"/>
                <a:gd name="T8" fmla="*/ 51 w 74"/>
                <a:gd name="T9" fmla="*/ 84 h 138"/>
                <a:gd name="T10" fmla="*/ 48 w 74"/>
                <a:gd name="T11" fmla="*/ 69 h 138"/>
                <a:gd name="T12" fmla="*/ 42 w 74"/>
                <a:gd name="T13" fmla="*/ 58 h 138"/>
                <a:gd name="T14" fmla="*/ 36 w 74"/>
                <a:gd name="T15" fmla="*/ 43 h 138"/>
                <a:gd name="T16" fmla="*/ 28 w 74"/>
                <a:gd name="T17" fmla="*/ 32 h 138"/>
                <a:gd name="T18" fmla="*/ 15 w 74"/>
                <a:gd name="T19" fmla="*/ 21 h 138"/>
                <a:gd name="T20" fmla="*/ 7 w 74"/>
                <a:gd name="T21" fmla="*/ 13 h 138"/>
                <a:gd name="T22" fmla="*/ 0 w 74"/>
                <a:gd name="T23" fmla="*/ 0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" h="138">
                  <a:moveTo>
                    <a:pt x="73" y="137"/>
                  </a:moveTo>
                  <a:lnTo>
                    <a:pt x="67" y="126"/>
                  </a:lnTo>
                  <a:lnTo>
                    <a:pt x="63" y="110"/>
                  </a:lnTo>
                  <a:lnTo>
                    <a:pt x="57" y="97"/>
                  </a:lnTo>
                  <a:lnTo>
                    <a:pt x="51" y="84"/>
                  </a:lnTo>
                  <a:lnTo>
                    <a:pt x="48" y="69"/>
                  </a:lnTo>
                  <a:lnTo>
                    <a:pt x="42" y="58"/>
                  </a:lnTo>
                  <a:lnTo>
                    <a:pt x="36" y="43"/>
                  </a:lnTo>
                  <a:lnTo>
                    <a:pt x="28" y="32"/>
                  </a:lnTo>
                  <a:lnTo>
                    <a:pt x="15" y="21"/>
                  </a:lnTo>
                  <a:lnTo>
                    <a:pt x="7" y="1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62" name="Freeform 108"/>
            <p:cNvSpPr>
              <a:spLocks/>
            </p:cNvSpPr>
            <p:nvPr/>
          </p:nvSpPr>
          <p:spPr bwMode="auto">
            <a:xfrm>
              <a:off x="4235" y="2623"/>
              <a:ext cx="95" cy="412"/>
            </a:xfrm>
            <a:custGeom>
              <a:avLst/>
              <a:gdLst>
                <a:gd name="T0" fmla="*/ 94 w 95"/>
                <a:gd name="T1" fmla="*/ 411 h 412"/>
                <a:gd name="T2" fmla="*/ 86 w 95"/>
                <a:gd name="T3" fmla="*/ 351 h 412"/>
                <a:gd name="T4" fmla="*/ 78 w 95"/>
                <a:gd name="T5" fmla="*/ 292 h 412"/>
                <a:gd name="T6" fmla="*/ 70 w 95"/>
                <a:gd name="T7" fmla="*/ 231 h 412"/>
                <a:gd name="T8" fmla="*/ 58 w 95"/>
                <a:gd name="T9" fmla="*/ 170 h 412"/>
                <a:gd name="T10" fmla="*/ 45 w 95"/>
                <a:gd name="T11" fmla="*/ 113 h 412"/>
                <a:gd name="T12" fmla="*/ 23 w 95"/>
                <a:gd name="T13" fmla="*/ 54 h 412"/>
                <a:gd name="T14" fmla="*/ 0 w 95"/>
                <a:gd name="T15" fmla="*/ 0 h 4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" h="412">
                  <a:moveTo>
                    <a:pt x="94" y="411"/>
                  </a:moveTo>
                  <a:lnTo>
                    <a:pt x="86" y="351"/>
                  </a:lnTo>
                  <a:lnTo>
                    <a:pt x="78" y="292"/>
                  </a:lnTo>
                  <a:lnTo>
                    <a:pt x="70" y="231"/>
                  </a:lnTo>
                  <a:lnTo>
                    <a:pt x="58" y="170"/>
                  </a:lnTo>
                  <a:lnTo>
                    <a:pt x="45" y="113"/>
                  </a:lnTo>
                  <a:lnTo>
                    <a:pt x="23" y="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63" name="Freeform 109"/>
            <p:cNvSpPr>
              <a:spLocks/>
            </p:cNvSpPr>
            <p:nvPr/>
          </p:nvSpPr>
          <p:spPr bwMode="auto">
            <a:xfrm>
              <a:off x="4334" y="2558"/>
              <a:ext cx="52" cy="485"/>
            </a:xfrm>
            <a:custGeom>
              <a:avLst/>
              <a:gdLst>
                <a:gd name="T0" fmla="*/ 0 w 52"/>
                <a:gd name="T1" fmla="*/ 484 h 485"/>
                <a:gd name="T2" fmla="*/ 13 w 52"/>
                <a:gd name="T3" fmla="*/ 416 h 485"/>
                <a:gd name="T4" fmla="*/ 25 w 52"/>
                <a:gd name="T5" fmla="*/ 348 h 485"/>
                <a:gd name="T6" fmla="*/ 29 w 52"/>
                <a:gd name="T7" fmla="*/ 276 h 485"/>
                <a:gd name="T8" fmla="*/ 37 w 52"/>
                <a:gd name="T9" fmla="*/ 211 h 485"/>
                <a:gd name="T10" fmla="*/ 39 w 52"/>
                <a:gd name="T11" fmla="*/ 141 h 485"/>
                <a:gd name="T12" fmla="*/ 45 w 52"/>
                <a:gd name="T13" fmla="*/ 69 h 485"/>
                <a:gd name="T14" fmla="*/ 51 w 52"/>
                <a:gd name="T15" fmla="*/ 0 h 4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485">
                  <a:moveTo>
                    <a:pt x="0" y="484"/>
                  </a:moveTo>
                  <a:lnTo>
                    <a:pt x="13" y="416"/>
                  </a:lnTo>
                  <a:lnTo>
                    <a:pt x="25" y="348"/>
                  </a:lnTo>
                  <a:lnTo>
                    <a:pt x="29" y="276"/>
                  </a:lnTo>
                  <a:lnTo>
                    <a:pt x="37" y="211"/>
                  </a:lnTo>
                  <a:lnTo>
                    <a:pt x="39" y="141"/>
                  </a:lnTo>
                  <a:lnTo>
                    <a:pt x="45" y="69"/>
                  </a:lnTo>
                  <a:lnTo>
                    <a:pt x="51" y="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64" name="Freeform 110"/>
            <p:cNvSpPr>
              <a:spLocks/>
            </p:cNvSpPr>
            <p:nvPr/>
          </p:nvSpPr>
          <p:spPr bwMode="auto">
            <a:xfrm>
              <a:off x="4339" y="2769"/>
              <a:ext cx="129" cy="274"/>
            </a:xfrm>
            <a:custGeom>
              <a:avLst/>
              <a:gdLst>
                <a:gd name="T0" fmla="*/ 0 w 129"/>
                <a:gd name="T1" fmla="*/ 273 h 274"/>
                <a:gd name="T2" fmla="*/ 17 w 129"/>
                <a:gd name="T3" fmla="*/ 233 h 274"/>
                <a:gd name="T4" fmla="*/ 34 w 129"/>
                <a:gd name="T5" fmla="*/ 196 h 274"/>
                <a:gd name="T6" fmla="*/ 56 w 129"/>
                <a:gd name="T7" fmla="*/ 157 h 274"/>
                <a:gd name="T8" fmla="*/ 77 w 129"/>
                <a:gd name="T9" fmla="*/ 122 h 274"/>
                <a:gd name="T10" fmla="*/ 96 w 129"/>
                <a:gd name="T11" fmla="*/ 85 h 274"/>
                <a:gd name="T12" fmla="*/ 114 w 129"/>
                <a:gd name="T13" fmla="*/ 43 h 274"/>
                <a:gd name="T14" fmla="*/ 128 w 129"/>
                <a:gd name="T15" fmla="*/ 0 h 2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" h="274">
                  <a:moveTo>
                    <a:pt x="0" y="273"/>
                  </a:moveTo>
                  <a:lnTo>
                    <a:pt x="17" y="233"/>
                  </a:lnTo>
                  <a:lnTo>
                    <a:pt x="34" y="196"/>
                  </a:lnTo>
                  <a:lnTo>
                    <a:pt x="56" y="157"/>
                  </a:lnTo>
                  <a:lnTo>
                    <a:pt x="77" y="122"/>
                  </a:lnTo>
                  <a:lnTo>
                    <a:pt x="96" y="85"/>
                  </a:lnTo>
                  <a:lnTo>
                    <a:pt x="114" y="43"/>
                  </a:lnTo>
                  <a:lnTo>
                    <a:pt x="128" y="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65" name="Freeform 111"/>
            <p:cNvSpPr>
              <a:spLocks/>
            </p:cNvSpPr>
            <p:nvPr/>
          </p:nvSpPr>
          <p:spPr bwMode="auto">
            <a:xfrm>
              <a:off x="4377" y="2586"/>
              <a:ext cx="55" cy="108"/>
            </a:xfrm>
            <a:custGeom>
              <a:avLst/>
              <a:gdLst>
                <a:gd name="T0" fmla="*/ 0 w 55"/>
                <a:gd name="T1" fmla="*/ 107 h 108"/>
                <a:gd name="T2" fmla="*/ 0 w 55"/>
                <a:gd name="T3" fmla="*/ 89 h 108"/>
                <a:gd name="T4" fmla="*/ 3 w 55"/>
                <a:gd name="T5" fmla="*/ 78 h 108"/>
                <a:gd name="T6" fmla="*/ 9 w 55"/>
                <a:gd name="T7" fmla="*/ 63 h 108"/>
                <a:gd name="T8" fmla="*/ 17 w 55"/>
                <a:gd name="T9" fmla="*/ 48 h 108"/>
                <a:gd name="T10" fmla="*/ 25 w 55"/>
                <a:gd name="T11" fmla="*/ 37 h 108"/>
                <a:gd name="T12" fmla="*/ 36 w 55"/>
                <a:gd name="T13" fmla="*/ 24 h 108"/>
                <a:gd name="T14" fmla="*/ 44 w 55"/>
                <a:gd name="T15" fmla="*/ 13 h 108"/>
                <a:gd name="T16" fmla="*/ 54 w 55"/>
                <a:gd name="T17" fmla="*/ 0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108">
                  <a:moveTo>
                    <a:pt x="0" y="107"/>
                  </a:moveTo>
                  <a:lnTo>
                    <a:pt x="0" y="89"/>
                  </a:lnTo>
                  <a:lnTo>
                    <a:pt x="3" y="78"/>
                  </a:lnTo>
                  <a:lnTo>
                    <a:pt x="9" y="63"/>
                  </a:lnTo>
                  <a:lnTo>
                    <a:pt x="17" y="48"/>
                  </a:lnTo>
                  <a:lnTo>
                    <a:pt x="25" y="37"/>
                  </a:lnTo>
                  <a:lnTo>
                    <a:pt x="36" y="24"/>
                  </a:lnTo>
                  <a:lnTo>
                    <a:pt x="44" y="13"/>
                  </a:lnTo>
                  <a:lnTo>
                    <a:pt x="54" y="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66" name="Freeform 112"/>
            <p:cNvSpPr>
              <a:spLocks/>
            </p:cNvSpPr>
            <p:nvPr/>
          </p:nvSpPr>
          <p:spPr bwMode="auto">
            <a:xfrm>
              <a:off x="4139" y="2781"/>
              <a:ext cx="154" cy="186"/>
            </a:xfrm>
            <a:custGeom>
              <a:avLst/>
              <a:gdLst>
                <a:gd name="T0" fmla="*/ 91 w 154"/>
                <a:gd name="T1" fmla="*/ 134 h 186"/>
                <a:gd name="T2" fmla="*/ 83 w 154"/>
                <a:gd name="T3" fmla="*/ 145 h 186"/>
                <a:gd name="T4" fmla="*/ 71 w 154"/>
                <a:gd name="T5" fmla="*/ 152 h 186"/>
                <a:gd name="T6" fmla="*/ 60 w 154"/>
                <a:gd name="T7" fmla="*/ 158 h 186"/>
                <a:gd name="T8" fmla="*/ 50 w 154"/>
                <a:gd name="T9" fmla="*/ 167 h 186"/>
                <a:gd name="T10" fmla="*/ 40 w 154"/>
                <a:gd name="T11" fmla="*/ 176 h 186"/>
                <a:gd name="T12" fmla="*/ 29 w 154"/>
                <a:gd name="T13" fmla="*/ 180 h 186"/>
                <a:gd name="T14" fmla="*/ 15 w 154"/>
                <a:gd name="T15" fmla="*/ 180 h 186"/>
                <a:gd name="T16" fmla="*/ 9 w 154"/>
                <a:gd name="T17" fmla="*/ 171 h 186"/>
                <a:gd name="T18" fmla="*/ 17 w 154"/>
                <a:gd name="T19" fmla="*/ 161 h 186"/>
                <a:gd name="T20" fmla="*/ 25 w 154"/>
                <a:gd name="T21" fmla="*/ 148 h 186"/>
                <a:gd name="T22" fmla="*/ 36 w 154"/>
                <a:gd name="T23" fmla="*/ 134 h 186"/>
                <a:gd name="T24" fmla="*/ 46 w 154"/>
                <a:gd name="T25" fmla="*/ 126 h 186"/>
                <a:gd name="T26" fmla="*/ 58 w 154"/>
                <a:gd name="T27" fmla="*/ 113 h 186"/>
                <a:gd name="T28" fmla="*/ 69 w 154"/>
                <a:gd name="T29" fmla="*/ 111 h 186"/>
                <a:gd name="T30" fmla="*/ 77 w 154"/>
                <a:gd name="T31" fmla="*/ 113 h 186"/>
                <a:gd name="T32" fmla="*/ 61 w 154"/>
                <a:gd name="T33" fmla="*/ 104 h 186"/>
                <a:gd name="T34" fmla="*/ 50 w 154"/>
                <a:gd name="T35" fmla="*/ 102 h 186"/>
                <a:gd name="T36" fmla="*/ 38 w 154"/>
                <a:gd name="T37" fmla="*/ 93 h 186"/>
                <a:gd name="T38" fmla="*/ 30 w 154"/>
                <a:gd name="T39" fmla="*/ 80 h 186"/>
                <a:gd name="T40" fmla="*/ 21 w 154"/>
                <a:gd name="T41" fmla="*/ 71 h 186"/>
                <a:gd name="T42" fmla="*/ 15 w 154"/>
                <a:gd name="T43" fmla="*/ 56 h 186"/>
                <a:gd name="T44" fmla="*/ 11 w 154"/>
                <a:gd name="T45" fmla="*/ 43 h 186"/>
                <a:gd name="T46" fmla="*/ 3 w 154"/>
                <a:gd name="T47" fmla="*/ 37 h 186"/>
                <a:gd name="T48" fmla="*/ 0 w 154"/>
                <a:gd name="T49" fmla="*/ 21 h 186"/>
                <a:gd name="T50" fmla="*/ 0 w 154"/>
                <a:gd name="T51" fmla="*/ 4 h 186"/>
                <a:gd name="T52" fmla="*/ 9 w 154"/>
                <a:gd name="T53" fmla="*/ 0 h 186"/>
                <a:gd name="T54" fmla="*/ 23 w 154"/>
                <a:gd name="T55" fmla="*/ 8 h 186"/>
                <a:gd name="T56" fmla="*/ 32 w 154"/>
                <a:gd name="T57" fmla="*/ 21 h 186"/>
                <a:gd name="T58" fmla="*/ 44 w 154"/>
                <a:gd name="T59" fmla="*/ 32 h 186"/>
                <a:gd name="T60" fmla="*/ 50 w 154"/>
                <a:gd name="T61" fmla="*/ 39 h 186"/>
                <a:gd name="T62" fmla="*/ 60 w 154"/>
                <a:gd name="T63" fmla="*/ 45 h 186"/>
                <a:gd name="T64" fmla="*/ 69 w 154"/>
                <a:gd name="T65" fmla="*/ 56 h 186"/>
                <a:gd name="T66" fmla="*/ 77 w 154"/>
                <a:gd name="T67" fmla="*/ 71 h 186"/>
                <a:gd name="T68" fmla="*/ 85 w 154"/>
                <a:gd name="T69" fmla="*/ 84 h 186"/>
                <a:gd name="T70" fmla="*/ 96 w 154"/>
                <a:gd name="T71" fmla="*/ 93 h 186"/>
                <a:gd name="T72" fmla="*/ 98 w 154"/>
                <a:gd name="T73" fmla="*/ 76 h 186"/>
                <a:gd name="T74" fmla="*/ 104 w 154"/>
                <a:gd name="T75" fmla="*/ 65 h 186"/>
                <a:gd name="T76" fmla="*/ 114 w 154"/>
                <a:gd name="T77" fmla="*/ 54 h 186"/>
                <a:gd name="T78" fmla="*/ 125 w 154"/>
                <a:gd name="T79" fmla="*/ 45 h 186"/>
                <a:gd name="T80" fmla="*/ 137 w 154"/>
                <a:gd name="T81" fmla="*/ 39 h 186"/>
                <a:gd name="T82" fmla="*/ 151 w 154"/>
                <a:gd name="T83" fmla="*/ 43 h 186"/>
                <a:gd name="T84" fmla="*/ 151 w 154"/>
                <a:gd name="T85" fmla="*/ 56 h 186"/>
                <a:gd name="T86" fmla="*/ 149 w 154"/>
                <a:gd name="T87" fmla="*/ 74 h 186"/>
                <a:gd name="T88" fmla="*/ 145 w 154"/>
                <a:gd name="T89" fmla="*/ 87 h 186"/>
                <a:gd name="T90" fmla="*/ 137 w 154"/>
                <a:gd name="T91" fmla="*/ 95 h 186"/>
                <a:gd name="T92" fmla="*/ 127 w 154"/>
                <a:gd name="T93" fmla="*/ 106 h 186"/>
                <a:gd name="T94" fmla="*/ 120 w 154"/>
                <a:gd name="T95" fmla="*/ 117 h 186"/>
                <a:gd name="T96" fmla="*/ 98 w 154"/>
                <a:gd name="T97" fmla="*/ 134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4" h="186">
                  <a:moveTo>
                    <a:pt x="98" y="134"/>
                  </a:moveTo>
                  <a:lnTo>
                    <a:pt x="96" y="134"/>
                  </a:lnTo>
                  <a:lnTo>
                    <a:pt x="92" y="134"/>
                  </a:lnTo>
                  <a:lnTo>
                    <a:pt x="91" y="134"/>
                  </a:lnTo>
                  <a:lnTo>
                    <a:pt x="85" y="134"/>
                  </a:lnTo>
                  <a:lnTo>
                    <a:pt x="85" y="137"/>
                  </a:lnTo>
                  <a:lnTo>
                    <a:pt x="83" y="143"/>
                  </a:lnTo>
                  <a:lnTo>
                    <a:pt x="83" y="145"/>
                  </a:lnTo>
                  <a:lnTo>
                    <a:pt x="79" y="145"/>
                  </a:lnTo>
                  <a:lnTo>
                    <a:pt x="77" y="148"/>
                  </a:lnTo>
                  <a:lnTo>
                    <a:pt x="75" y="150"/>
                  </a:lnTo>
                  <a:lnTo>
                    <a:pt x="71" y="152"/>
                  </a:lnTo>
                  <a:lnTo>
                    <a:pt x="69" y="154"/>
                  </a:lnTo>
                  <a:lnTo>
                    <a:pt x="67" y="154"/>
                  </a:lnTo>
                  <a:lnTo>
                    <a:pt x="63" y="158"/>
                  </a:lnTo>
                  <a:lnTo>
                    <a:pt x="60" y="158"/>
                  </a:lnTo>
                  <a:lnTo>
                    <a:pt x="58" y="158"/>
                  </a:lnTo>
                  <a:lnTo>
                    <a:pt x="54" y="161"/>
                  </a:lnTo>
                  <a:lnTo>
                    <a:pt x="52" y="163"/>
                  </a:lnTo>
                  <a:lnTo>
                    <a:pt x="50" y="167"/>
                  </a:lnTo>
                  <a:lnTo>
                    <a:pt x="48" y="169"/>
                  </a:lnTo>
                  <a:lnTo>
                    <a:pt x="46" y="169"/>
                  </a:lnTo>
                  <a:lnTo>
                    <a:pt x="44" y="171"/>
                  </a:lnTo>
                  <a:lnTo>
                    <a:pt x="40" y="176"/>
                  </a:lnTo>
                  <a:lnTo>
                    <a:pt x="38" y="176"/>
                  </a:lnTo>
                  <a:lnTo>
                    <a:pt x="32" y="178"/>
                  </a:lnTo>
                  <a:lnTo>
                    <a:pt x="30" y="178"/>
                  </a:lnTo>
                  <a:lnTo>
                    <a:pt x="29" y="180"/>
                  </a:lnTo>
                  <a:lnTo>
                    <a:pt x="25" y="180"/>
                  </a:lnTo>
                  <a:lnTo>
                    <a:pt x="21" y="185"/>
                  </a:lnTo>
                  <a:lnTo>
                    <a:pt x="17" y="180"/>
                  </a:lnTo>
                  <a:lnTo>
                    <a:pt x="15" y="180"/>
                  </a:lnTo>
                  <a:lnTo>
                    <a:pt x="11" y="180"/>
                  </a:lnTo>
                  <a:lnTo>
                    <a:pt x="9" y="178"/>
                  </a:lnTo>
                  <a:lnTo>
                    <a:pt x="7" y="176"/>
                  </a:lnTo>
                  <a:lnTo>
                    <a:pt x="9" y="171"/>
                  </a:lnTo>
                  <a:lnTo>
                    <a:pt x="11" y="169"/>
                  </a:lnTo>
                  <a:lnTo>
                    <a:pt x="15" y="167"/>
                  </a:lnTo>
                  <a:lnTo>
                    <a:pt x="15" y="163"/>
                  </a:lnTo>
                  <a:lnTo>
                    <a:pt x="17" y="161"/>
                  </a:lnTo>
                  <a:lnTo>
                    <a:pt x="21" y="154"/>
                  </a:lnTo>
                  <a:lnTo>
                    <a:pt x="23" y="152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9" y="145"/>
                  </a:lnTo>
                  <a:lnTo>
                    <a:pt x="30" y="139"/>
                  </a:lnTo>
                  <a:lnTo>
                    <a:pt x="32" y="137"/>
                  </a:lnTo>
                  <a:lnTo>
                    <a:pt x="36" y="134"/>
                  </a:lnTo>
                  <a:lnTo>
                    <a:pt x="38" y="130"/>
                  </a:lnTo>
                  <a:lnTo>
                    <a:pt x="40" y="128"/>
                  </a:lnTo>
                  <a:lnTo>
                    <a:pt x="44" y="128"/>
                  </a:lnTo>
                  <a:lnTo>
                    <a:pt x="46" y="126"/>
                  </a:lnTo>
                  <a:lnTo>
                    <a:pt x="48" y="121"/>
                  </a:lnTo>
                  <a:lnTo>
                    <a:pt x="50" y="119"/>
                  </a:lnTo>
                  <a:lnTo>
                    <a:pt x="54" y="117"/>
                  </a:lnTo>
                  <a:lnTo>
                    <a:pt x="58" y="113"/>
                  </a:lnTo>
                  <a:lnTo>
                    <a:pt x="60" y="113"/>
                  </a:lnTo>
                  <a:lnTo>
                    <a:pt x="61" y="111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75" y="113"/>
                  </a:lnTo>
                  <a:lnTo>
                    <a:pt x="77" y="113"/>
                  </a:lnTo>
                  <a:lnTo>
                    <a:pt x="79" y="113"/>
                  </a:lnTo>
                  <a:lnTo>
                    <a:pt x="77" y="113"/>
                  </a:lnTo>
                  <a:lnTo>
                    <a:pt x="71" y="111"/>
                  </a:lnTo>
                  <a:lnTo>
                    <a:pt x="69" y="111"/>
                  </a:lnTo>
                  <a:lnTo>
                    <a:pt x="63" y="106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4" y="104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46" y="97"/>
                  </a:lnTo>
                  <a:lnTo>
                    <a:pt x="44" y="95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6" y="89"/>
                  </a:lnTo>
                  <a:lnTo>
                    <a:pt x="36" y="87"/>
                  </a:lnTo>
                  <a:lnTo>
                    <a:pt x="32" y="84"/>
                  </a:lnTo>
                  <a:lnTo>
                    <a:pt x="30" y="80"/>
                  </a:lnTo>
                  <a:lnTo>
                    <a:pt x="29" y="78"/>
                  </a:lnTo>
                  <a:lnTo>
                    <a:pt x="25" y="76"/>
                  </a:lnTo>
                  <a:lnTo>
                    <a:pt x="23" y="74"/>
                  </a:lnTo>
                  <a:lnTo>
                    <a:pt x="21" y="71"/>
                  </a:lnTo>
                  <a:lnTo>
                    <a:pt x="17" y="69"/>
                  </a:lnTo>
                  <a:lnTo>
                    <a:pt x="17" y="63"/>
                  </a:lnTo>
                  <a:lnTo>
                    <a:pt x="17" y="60"/>
                  </a:lnTo>
                  <a:lnTo>
                    <a:pt x="15" y="56"/>
                  </a:lnTo>
                  <a:lnTo>
                    <a:pt x="15" y="52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3" y="37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9" y="13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6" y="23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44" y="32"/>
                  </a:lnTo>
                  <a:lnTo>
                    <a:pt x="46" y="37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43"/>
                  </a:lnTo>
                  <a:lnTo>
                    <a:pt x="58" y="43"/>
                  </a:lnTo>
                  <a:lnTo>
                    <a:pt x="60" y="45"/>
                  </a:lnTo>
                  <a:lnTo>
                    <a:pt x="61" y="47"/>
                  </a:lnTo>
                  <a:lnTo>
                    <a:pt x="63" y="52"/>
                  </a:lnTo>
                  <a:lnTo>
                    <a:pt x="67" y="54"/>
                  </a:lnTo>
                  <a:lnTo>
                    <a:pt x="69" y="56"/>
                  </a:lnTo>
                  <a:lnTo>
                    <a:pt x="71" y="63"/>
                  </a:lnTo>
                  <a:lnTo>
                    <a:pt x="71" y="65"/>
                  </a:lnTo>
                  <a:lnTo>
                    <a:pt x="75" y="69"/>
                  </a:lnTo>
                  <a:lnTo>
                    <a:pt x="77" y="71"/>
                  </a:lnTo>
                  <a:lnTo>
                    <a:pt x="79" y="74"/>
                  </a:lnTo>
                  <a:lnTo>
                    <a:pt x="79" y="78"/>
                  </a:lnTo>
                  <a:lnTo>
                    <a:pt x="83" y="80"/>
                  </a:lnTo>
                  <a:lnTo>
                    <a:pt x="85" y="84"/>
                  </a:lnTo>
                  <a:lnTo>
                    <a:pt x="85" y="87"/>
                  </a:lnTo>
                  <a:lnTo>
                    <a:pt x="89" y="89"/>
                  </a:lnTo>
                  <a:lnTo>
                    <a:pt x="91" y="89"/>
                  </a:lnTo>
                  <a:lnTo>
                    <a:pt x="96" y="93"/>
                  </a:lnTo>
                  <a:lnTo>
                    <a:pt x="98" y="89"/>
                  </a:lnTo>
                  <a:lnTo>
                    <a:pt x="98" y="87"/>
                  </a:lnTo>
                  <a:lnTo>
                    <a:pt x="96" y="80"/>
                  </a:lnTo>
                  <a:lnTo>
                    <a:pt x="98" y="76"/>
                  </a:lnTo>
                  <a:lnTo>
                    <a:pt x="98" y="74"/>
                  </a:lnTo>
                  <a:lnTo>
                    <a:pt x="100" y="71"/>
                  </a:lnTo>
                  <a:lnTo>
                    <a:pt x="100" y="69"/>
                  </a:lnTo>
                  <a:lnTo>
                    <a:pt x="104" y="65"/>
                  </a:lnTo>
                  <a:lnTo>
                    <a:pt x="106" y="63"/>
                  </a:lnTo>
                  <a:lnTo>
                    <a:pt x="108" y="60"/>
                  </a:lnTo>
                  <a:lnTo>
                    <a:pt x="112" y="56"/>
                  </a:lnTo>
                  <a:lnTo>
                    <a:pt x="114" y="54"/>
                  </a:lnTo>
                  <a:lnTo>
                    <a:pt x="116" y="52"/>
                  </a:lnTo>
                  <a:lnTo>
                    <a:pt x="120" y="47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27" y="43"/>
                  </a:lnTo>
                  <a:lnTo>
                    <a:pt x="129" y="39"/>
                  </a:lnTo>
                  <a:lnTo>
                    <a:pt x="133" y="39"/>
                  </a:lnTo>
                  <a:lnTo>
                    <a:pt x="137" y="39"/>
                  </a:lnTo>
                  <a:lnTo>
                    <a:pt x="141" y="39"/>
                  </a:lnTo>
                  <a:lnTo>
                    <a:pt x="143" y="39"/>
                  </a:lnTo>
                  <a:lnTo>
                    <a:pt x="145" y="39"/>
                  </a:lnTo>
                  <a:lnTo>
                    <a:pt x="151" y="43"/>
                  </a:lnTo>
                  <a:lnTo>
                    <a:pt x="153" y="45"/>
                  </a:lnTo>
                  <a:lnTo>
                    <a:pt x="153" y="52"/>
                  </a:lnTo>
                  <a:lnTo>
                    <a:pt x="151" y="54"/>
                  </a:lnTo>
                  <a:lnTo>
                    <a:pt x="151" y="56"/>
                  </a:lnTo>
                  <a:lnTo>
                    <a:pt x="149" y="63"/>
                  </a:lnTo>
                  <a:lnTo>
                    <a:pt x="149" y="65"/>
                  </a:lnTo>
                  <a:lnTo>
                    <a:pt x="145" y="71"/>
                  </a:lnTo>
                  <a:lnTo>
                    <a:pt x="149" y="74"/>
                  </a:lnTo>
                  <a:lnTo>
                    <a:pt x="149" y="78"/>
                  </a:lnTo>
                  <a:lnTo>
                    <a:pt x="149" y="80"/>
                  </a:lnTo>
                  <a:lnTo>
                    <a:pt x="149" y="84"/>
                  </a:lnTo>
                  <a:lnTo>
                    <a:pt x="145" y="87"/>
                  </a:lnTo>
                  <a:lnTo>
                    <a:pt x="143" y="89"/>
                  </a:lnTo>
                  <a:lnTo>
                    <a:pt x="143" y="93"/>
                  </a:lnTo>
                  <a:lnTo>
                    <a:pt x="141" y="93"/>
                  </a:lnTo>
                  <a:lnTo>
                    <a:pt x="137" y="95"/>
                  </a:lnTo>
                  <a:lnTo>
                    <a:pt x="135" y="97"/>
                  </a:lnTo>
                  <a:lnTo>
                    <a:pt x="133" y="104"/>
                  </a:lnTo>
                  <a:lnTo>
                    <a:pt x="129" y="104"/>
                  </a:lnTo>
                  <a:lnTo>
                    <a:pt x="127" y="106"/>
                  </a:lnTo>
                  <a:lnTo>
                    <a:pt x="125" y="111"/>
                  </a:lnTo>
                  <a:lnTo>
                    <a:pt x="122" y="111"/>
                  </a:lnTo>
                  <a:lnTo>
                    <a:pt x="120" y="113"/>
                  </a:lnTo>
                  <a:lnTo>
                    <a:pt x="120" y="117"/>
                  </a:lnTo>
                  <a:lnTo>
                    <a:pt x="116" y="119"/>
                  </a:lnTo>
                  <a:lnTo>
                    <a:pt x="116" y="121"/>
                  </a:lnTo>
                  <a:lnTo>
                    <a:pt x="116" y="126"/>
                  </a:lnTo>
                  <a:lnTo>
                    <a:pt x="98" y="134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67" name="Freeform 113"/>
            <p:cNvSpPr>
              <a:spLocks/>
            </p:cNvSpPr>
            <p:nvPr/>
          </p:nvSpPr>
          <p:spPr bwMode="auto">
            <a:xfrm>
              <a:off x="4198" y="2467"/>
              <a:ext cx="57" cy="178"/>
            </a:xfrm>
            <a:custGeom>
              <a:avLst/>
              <a:gdLst>
                <a:gd name="T0" fmla="*/ 30 w 57"/>
                <a:gd name="T1" fmla="*/ 152 h 178"/>
                <a:gd name="T2" fmla="*/ 28 w 57"/>
                <a:gd name="T3" fmla="*/ 148 h 178"/>
                <a:gd name="T4" fmla="*/ 25 w 57"/>
                <a:gd name="T5" fmla="*/ 139 h 178"/>
                <a:gd name="T6" fmla="*/ 25 w 57"/>
                <a:gd name="T7" fmla="*/ 131 h 178"/>
                <a:gd name="T8" fmla="*/ 23 w 57"/>
                <a:gd name="T9" fmla="*/ 122 h 178"/>
                <a:gd name="T10" fmla="*/ 17 w 57"/>
                <a:gd name="T11" fmla="*/ 115 h 178"/>
                <a:gd name="T12" fmla="*/ 11 w 57"/>
                <a:gd name="T13" fmla="*/ 107 h 178"/>
                <a:gd name="T14" fmla="*/ 7 w 57"/>
                <a:gd name="T15" fmla="*/ 98 h 178"/>
                <a:gd name="T16" fmla="*/ 3 w 57"/>
                <a:gd name="T17" fmla="*/ 91 h 178"/>
                <a:gd name="T18" fmla="*/ 3 w 57"/>
                <a:gd name="T19" fmla="*/ 85 h 178"/>
                <a:gd name="T20" fmla="*/ 1 w 57"/>
                <a:gd name="T21" fmla="*/ 76 h 178"/>
                <a:gd name="T22" fmla="*/ 1 w 57"/>
                <a:gd name="T23" fmla="*/ 65 h 178"/>
                <a:gd name="T24" fmla="*/ 0 w 57"/>
                <a:gd name="T25" fmla="*/ 56 h 178"/>
                <a:gd name="T26" fmla="*/ 0 w 57"/>
                <a:gd name="T27" fmla="*/ 48 h 178"/>
                <a:gd name="T28" fmla="*/ 1 w 57"/>
                <a:gd name="T29" fmla="*/ 41 h 178"/>
                <a:gd name="T30" fmla="*/ 1 w 57"/>
                <a:gd name="T31" fmla="*/ 32 h 178"/>
                <a:gd name="T32" fmla="*/ 1 w 57"/>
                <a:gd name="T33" fmla="*/ 24 h 178"/>
                <a:gd name="T34" fmla="*/ 3 w 57"/>
                <a:gd name="T35" fmla="*/ 10 h 178"/>
                <a:gd name="T36" fmla="*/ 3 w 57"/>
                <a:gd name="T37" fmla="*/ 4 h 178"/>
                <a:gd name="T38" fmla="*/ 11 w 57"/>
                <a:gd name="T39" fmla="*/ 0 h 178"/>
                <a:gd name="T40" fmla="*/ 19 w 57"/>
                <a:gd name="T41" fmla="*/ 4 h 178"/>
                <a:gd name="T42" fmla="*/ 25 w 57"/>
                <a:gd name="T43" fmla="*/ 8 h 178"/>
                <a:gd name="T44" fmla="*/ 28 w 57"/>
                <a:gd name="T45" fmla="*/ 17 h 178"/>
                <a:gd name="T46" fmla="*/ 30 w 57"/>
                <a:gd name="T47" fmla="*/ 26 h 178"/>
                <a:gd name="T48" fmla="*/ 32 w 57"/>
                <a:gd name="T49" fmla="*/ 37 h 178"/>
                <a:gd name="T50" fmla="*/ 36 w 57"/>
                <a:gd name="T51" fmla="*/ 43 h 178"/>
                <a:gd name="T52" fmla="*/ 36 w 57"/>
                <a:gd name="T53" fmla="*/ 50 h 178"/>
                <a:gd name="T54" fmla="*/ 38 w 57"/>
                <a:gd name="T55" fmla="*/ 59 h 178"/>
                <a:gd name="T56" fmla="*/ 40 w 57"/>
                <a:gd name="T57" fmla="*/ 67 h 178"/>
                <a:gd name="T58" fmla="*/ 44 w 57"/>
                <a:gd name="T59" fmla="*/ 76 h 178"/>
                <a:gd name="T60" fmla="*/ 48 w 57"/>
                <a:gd name="T61" fmla="*/ 85 h 178"/>
                <a:gd name="T62" fmla="*/ 52 w 57"/>
                <a:gd name="T63" fmla="*/ 93 h 178"/>
                <a:gd name="T64" fmla="*/ 54 w 57"/>
                <a:gd name="T65" fmla="*/ 107 h 178"/>
                <a:gd name="T66" fmla="*/ 54 w 57"/>
                <a:gd name="T67" fmla="*/ 115 h 178"/>
                <a:gd name="T68" fmla="*/ 54 w 57"/>
                <a:gd name="T69" fmla="*/ 122 h 178"/>
                <a:gd name="T70" fmla="*/ 54 w 57"/>
                <a:gd name="T71" fmla="*/ 131 h 178"/>
                <a:gd name="T72" fmla="*/ 52 w 57"/>
                <a:gd name="T73" fmla="*/ 142 h 178"/>
                <a:gd name="T74" fmla="*/ 52 w 57"/>
                <a:gd name="T75" fmla="*/ 148 h 178"/>
                <a:gd name="T76" fmla="*/ 52 w 57"/>
                <a:gd name="T77" fmla="*/ 157 h 178"/>
                <a:gd name="T78" fmla="*/ 48 w 57"/>
                <a:gd name="T79" fmla="*/ 166 h 178"/>
                <a:gd name="T80" fmla="*/ 46 w 57"/>
                <a:gd name="T81" fmla="*/ 174 h 178"/>
                <a:gd name="T82" fmla="*/ 36 w 57"/>
                <a:gd name="T83" fmla="*/ 157 h 1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" h="178">
                  <a:moveTo>
                    <a:pt x="36" y="157"/>
                  </a:moveTo>
                  <a:lnTo>
                    <a:pt x="30" y="152"/>
                  </a:lnTo>
                  <a:lnTo>
                    <a:pt x="30" y="150"/>
                  </a:lnTo>
                  <a:lnTo>
                    <a:pt x="28" y="148"/>
                  </a:lnTo>
                  <a:lnTo>
                    <a:pt x="25" y="144"/>
                  </a:lnTo>
                  <a:lnTo>
                    <a:pt x="25" y="139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3" y="124"/>
                  </a:lnTo>
                  <a:lnTo>
                    <a:pt x="23" y="122"/>
                  </a:lnTo>
                  <a:lnTo>
                    <a:pt x="19" y="118"/>
                  </a:lnTo>
                  <a:lnTo>
                    <a:pt x="17" y="115"/>
                  </a:lnTo>
                  <a:lnTo>
                    <a:pt x="15" y="109"/>
                  </a:lnTo>
                  <a:lnTo>
                    <a:pt x="11" y="107"/>
                  </a:lnTo>
                  <a:lnTo>
                    <a:pt x="9" y="102"/>
                  </a:lnTo>
                  <a:lnTo>
                    <a:pt x="7" y="98"/>
                  </a:lnTo>
                  <a:lnTo>
                    <a:pt x="7" y="93"/>
                  </a:lnTo>
                  <a:lnTo>
                    <a:pt x="3" y="91"/>
                  </a:lnTo>
                  <a:lnTo>
                    <a:pt x="3" y="89"/>
                  </a:lnTo>
                  <a:lnTo>
                    <a:pt x="3" y="85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1" y="69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1" y="37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3" y="17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15"/>
                  </a:lnTo>
                  <a:lnTo>
                    <a:pt x="28" y="17"/>
                  </a:lnTo>
                  <a:lnTo>
                    <a:pt x="28" y="24"/>
                  </a:lnTo>
                  <a:lnTo>
                    <a:pt x="30" y="26"/>
                  </a:lnTo>
                  <a:lnTo>
                    <a:pt x="30" y="32"/>
                  </a:lnTo>
                  <a:lnTo>
                    <a:pt x="32" y="37"/>
                  </a:lnTo>
                  <a:lnTo>
                    <a:pt x="32" y="41"/>
                  </a:lnTo>
                  <a:lnTo>
                    <a:pt x="36" y="43"/>
                  </a:lnTo>
                  <a:lnTo>
                    <a:pt x="36" y="45"/>
                  </a:lnTo>
                  <a:lnTo>
                    <a:pt x="36" y="50"/>
                  </a:lnTo>
                  <a:lnTo>
                    <a:pt x="38" y="52"/>
                  </a:lnTo>
                  <a:lnTo>
                    <a:pt x="38" y="59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4" y="74"/>
                  </a:lnTo>
                  <a:lnTo>
                    <a:pt x="44" y="76"/>
                  </a:lnTo>
                  <a:lnTo>
                    <a:pt x="46" y="83"/>
                  </a:lnTo>
                  <a:lnTo>
                    <a:pt x="48" y="85"/>
                  </a:lnTo>
                  <a:lnTo>
                    <a:pt x="48" y="89"/>
                  </a:lnTo>
                  <a:lnTo>
                    <a:pt x="52" y="93"/>
                  </a:lnTo>
                  <a:lnTo>
                    <a:pt x="54" y="100"/>
                  </a:lnTo>
                  <a:lnTo>
                    <a:pt x="54" y="107"/>
                  </a:lnTo>
                  <a:lnTo>
                    <a:pt x="54" y="109"/>
                  </a:lnTo>
                  <a:lnTo>
                    <a:pt x="54" y="115"/>
                  </a:lnTo>
                  <a:lnTo>
                    <a:pt x="56" y="118"/>
                  </a:lnTo>
                  <a:lnTo>
                    <a:pt x="54" y="122"/>
                  </a:lnTo>
                  <a:lnTo>
                    <a:pt x="54" y="126"/>
                  </a:lnTo>
                  <a:lnTo>
                    <a:pt x="54" y="131"/>
                  </a:lnTo>
                  <a:lnTo>
                    <a:pt x="54" y="135"/>
                  </a:lnTo>
                  <a:lnTo>
                    <a:pt x="52" y="142"/>
                  </a:lnTo>
                  <a:lnTo>
                    <a:pt x="52" y="144"/>
                  </a:lnTo>
                  <a:lnTo>
                    <a:pt x="52" y="148"/>
                  </a:lnTo>
                  <a:lnTo>
                    <a:pt x="52" y="152"/>
                  </a:lnTo>
                  <a:lnTo>
                    <a:pt x="52" y="157"/>
                  </a:lnTo>
                  <a:lnTo>
                    <a:pt x="48" y="161"/>
                  </a:lnTo>
                  <a:lnTo>
                    <a:pt x="48" y="166"/>
                  </a:lnTo>
                  <a:lnTo>
                    <a:pt x="46" y="168"/>
                  </a:lnTo>
                  <a:lnTo>
                    <a:pt x="46" y="174"/>
                  </a:lnTo>
                  <a:lnTo>
                    <a:pt x="48" y="177"/>
                  </a:lnTo>
                  <a:lnTo>
                    <a:pt x="36" y="157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68" name="Freeform 114"/>
            <p:cNvSpPr>
              <a:spLocks/>
            </p:cNvSpPr>
            <p:nvPr/>
          </p:nvSpPr>
          <p:spPr bwMode="auto">
            <a:xfrm>
              <a:off x="4261" y="2566"/>
              <a:ext cx="88" cy="138"/>
            </a:xfrm>
            <a:custGeom>
              <a:avLst/>
              <a:gdLst>
                <a:gd name="T0" fmla="*/ 0 w 88"/>
                <a:gd name="T1" fmla="*/ 110 h 138"/>
                <a:gd name="T2" fmla="*/ 0 w 88"/>
                <a:gd name="T3" fmla="*/ 84 h 138"/>
                <a:gd name="T4" fmla="*/ 13 w 88"/>
                <a:gd name="T5" fmla="*/ 50 h 138"/>
                <a:gd name="T6" fmla="*/ 30 w 88"/>
                <a:gd name="T7" fmla="*/ 21 h 138"/>
                <a:gd name="T8" fmla="*/ 36 w 88"/>
                <a:gd name="T9" fmla="*/ 17 h 138"/>
                <a:gd name="T10" fmla="*/ 65 w 88"/>
                <a:gd name="T11" fmla="*/ 2 h 138"/>
                <a:gd name="T12" fmla="*/ 81 w 88"/>
                <a:gd name="T13" fmla="*/ 0 h 138"/>
                <a:gd name="T14" fmla="*/ 85 w 88"/>
                <a:gd name="T15" fmla="*/ 8 h 138"/>
                <a:gd name="T16" fmla="*/ 87 w 88"/>
                <a:gd name="T17" fmla="*/ 21 h 138"/>
                <a:gd name="T18" fmla="*/ 79 w 88"/>
                <a:gd name="T19" fmla="*/ 36 h 138"/>
                <a:gd name="T20" fmla="*/ 77 w 88"/>
                <a:gd name="T21" fmla="*/ 45 h 138"/>
                <a:gd name="T22" fmla="*/ 67 w 88"/>
                <a:gd name="T23" fmla="*/ 52 h 138"/>
                <a:gd name="T24" fmla="*/ 65 w 88"/>
                <a:gd name="T25" fmla="*/ 58 h 138"/>
                <a:gd name="T26" fmla="*/ 63 w 88"/>
                <a:gd name="T27" fmla="*/ 58 h 138"/>
                <a:gd name="T28" fmla="*/ 52 w 88"/>
                <a:gd name="T29" fmla="*/ 67 h 138"/>
                <a:gd name="T30" fmla="*/ 48 w 88"/>
                <a:gd name="T31" fmla="*/ 67 h 138"/>
                <a:gd name="T32" fmla="*/ 42 w 88"/>
                <a:gd name="T33" fmla="*/ 76 h 138"/>
                <a:gd name="T34" fmla="*/ 40 w 88"/>
                <a:gd name="T35" fmla="*/ 76 h 138"/>
                <a:gd name="T36" fmla="*/ 30 w 88"/>
                <a:gd name="T37" fmla="*/ 89 h 138"/>
                <a:gd name="T38" fmla="*/ 23 w 88"/>
                <a:gd name="T39" fmla="*/ 93 h 138"/>
                <a:gd name="T40" fmla="*/ 21 w 88"/>
                <a:gd name="T41" fmla="*/ 97 h 138"/>
                <a:gd name="T42" fmla="*/ 19 w 88"/>
                <a:gd name="T43" fmla="*/ 102 h 138"/>
                <a:gd name="T44" fmla="*/ 19 w 88"/>
                <a:gd name="T45" fmla="*/ 104 h 138"/>
                <a:gd name="T46" fmla="*/ 13 w 88"/>
                <a:gd name="T47" fmla="*/ 113 h 138"/>
                <a:gd name="T48" fmla="*/ 11 w 88"/>
                <a:gd name="T49" fmla="*/ 128 h 138"/>
                <a:gd name="T50" fmla="*/ 11 w 88"/>
                <a:gd name="T51" fmla="*/ 137 h 138"/>
                <a:gd name="T52" fmla="*/ 0 w 88"/>
                <a:gd name="T53" fmla="*/ 110 h 13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8" h="138">
                  <a:moveTo>
                    <a:pt x="0" y="110"/>
                  </a:moveTo>
                  <a:lnTo>
                    <a:pt x="0" y="84"/>
                  </a:lnTo>
                  <a:lnTo>
                    <a:pt x="13" y="50"/>
                  </a:lnTo>
                  <a:lnTo>
                    <a:pt x="30" y="21"/>
                  </a:lnTo>
                  <a:lnTo>
                    <a:pt x="36" y="17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85" y="8"/>
                  </a:lnTo>
                  <a:lnTo>
                    <a:pt x="87" y="21"/>
                  </a:lnTo>
                  <a:lnTo>
                    <a:pt x="79" y="36"/>
                  </a:lnTo>
                  <a:lnTo>
                    <a:pt x="77" y="45"/>
                  </a:lnTo>
                  <a:lnTo>
                    <a:pt x="67" y="52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52" y="67"/>
                  </a:lnTo>
                  <a:lnTo>
                    <a:pt x="48" y="67"/>
                  </a:lnTo>
                  <a:lnTo>
                    <a:pt x="42" y="76"/>
                  </a:lnTo>
                  <a:lnTo>
                    <a:pt x="40" y="76"/>
                  </a:lnTo>
                  <a:lnTo>
                    <a:pt x="30" y="89"/>
                  </a:lnTo>
                  <a:lnTo>
                    <a:pt x="23" y="93"/>
                  </a:lnTo>
                  <a:lnTo>
                    <a:pt x="21" y="97"/>
                  </a:lnTo>
                  <a:lnTo>
                    <a:pt x="19" y="102"/>
                  </a:lnTo>
                  <a:lnTo>
                    <a:pt x="19" y="104"/>
                  </a:lnTo>
                  <a:lnTo>
                    <a:pt x="13" y="113"/>
                  </a:lnTo>
                  <a:lnTo>
                    <a:pt x="11" y="128"/>
                  </a:lnTo>
                  <a:lnTo>
                    <a:pt x="11" y="137"/>
                  </a:lnTo>
                  <a:lnTo>
                    <a:pt x="0" y="110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69" name="Freeform 115"/>
            <p:cNvSpPr>
              <a:spLocks/>
            </p:cNvSpPr>
            <p:nvPr/>
          </p:nvSpPr>
          <p:spPr bwMode="auto">
            <a:xfrm>
              <a:off x="4142" y="2632"/>
              <a:ext cx="118" cy="75"/>
            </a:xfrm>
            <a:custGeom>
              <a:avLst/>
              <a:gdLst>
                <a:gd name="T0" fmla="*/ 117 w 118"/>
                <a:gd name="T1" fmla="*/ 58 h 75"/>
                <a:gd name="T2" fmla="*/ 95 w 118"/>
                <a:gd name="T3" fmla="*/ 50 h 75"/>
                <a:gd name="T4" fmla="*/ 81 w 118"/>
                <a:gd name="T5" fmla="*/ 37 h 75"/>
                <a:gd name="T6" fmla="*/ 76 w 118"/>
                <a:gd name="T7" fmla="*/ 30 h 75"/>
                <a:gd name="T8" fmla="*/ 66 w 118"/>
                <a:gd name="T9" fmla="*/ 19 h 75"/>
                <a:gd name="T10" fmla="*/ 58 w 118"/>
                <a:gd name="T11" fmla="*/ 8 h 75"/>
                <a:gd name="T12" fmla="*/ 46 w 118"/>
                <a:gd name="T13" fmla="*/ 2 h 75"/>
                <a:gd name="T14" fmla="*/ 35 w 118"/>
                <a:gd name="T15" fmla="*/ 0 h 75"/>
                <a:gd name="T16" fmla="*/ 27 w 118"/>
                <a:gd name="T17" fmla="*/ 0 h 75"/>
                <a:gd name="T18" fmla="*/ 11 w 118"/>
                <a:gd name="T19" fmla="*/ 0 h 75"/>
                <a:gd name="T20" fmla="*/ 0 w 118"/>
                <a:gd name="T21" fmla="*/ 8 h 75"/>
                <a:gd name="T22" fmla="*/ 0 w 118"/>
                <a:gd name="T23" fmla="*/ 17 h 75"/>
                <a:gd name="T24" fmla="*/ 11 w 118"/>
                <a:gd name="T25" fmla="*/ 26 h 75"/>
                <a:gd name="T26" fmla="*/ 17 w 118"/>
                <a:gd name="T27" fmla="*/ 30 h 75"/>
                <a:gd name="T28" fmla="*/ 27 w 118"/>
                <a:gd name="T29" fmla="*/ 32 h 75"/>
                <a:gd name="T30" fmla="*/ 35 w 118"/>
                <a:gd name="T31" fmla="*/ 34 h 75"/>
                <a:gd name="T32" fmla="*/ 44 w 118"/>
                <a:gd name="T33" fmla="*/ 37 h 75"/>
                <a:gd name="T34" fmla="*/ 50 w 118"/>
                <a:gd name="T35" fmla="*/ 37 h 75"/>
                <a:gd name="T36" fmla="*/ 58 w 118"/>
                <a:gd name="T37" fmla="*/ 37 h 75"/>
                <a:gd name="T38" fmla="*/ 64 w 118"/>
                <a:gd name="T39" fmla="*/ 37 h 75"/>
                <a:gd name="T40" fmla="*/ 74 w 118"/>
                <a:gd name="T41" fmla="*/ 50 h 75"/>
                <a:gd name="T42" fmla="*/ 81 w 118"/>
                <a:gd name="T43" fmla="*/ 50 h 75"/>
                <a:gd name="T44" fmla="*/ 93 w 118"/>
                <a:gd name="T45" fmla="*/ 60 h 75"/>
                <a:gd name="T46" fmla="*/ 113 w 118"/>
                <a:gd name="T47" fmla="*/ 69 h 75"/>
                <a:gd name="T48" fmla="*/ 117 w 118"/>
                <a:gd name="T49" fmla="*/ 74 h 75"/>
                <a:gd name="T50" fmla="*/ 117 w 118"/>
                <a:gd name="T51" fmla="*/ 58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8" h="75">
                  <a:moveTo>
                    <a:pt x="117" y="58"/>
                  </a:moveTo>
                  <a:lnTo>
                    <a:pt x="95" y="50"/>
                  </a:lnTo>
                  <a:lnTo>
                    <a:pt x="81" y="37"/>
                  </a:lnTo>
                  <a:lnTo>
                    <a:pt x="76" y="30"/>
                  </a:lnTo>
                  <a:lnTo>
                    <a:pt x="66" y="19"/>
                  </a:lnTo>
                  <a:lnTo>
                    <a:pt x="58" y="8"/>
                  </a:lnTo>
                  <a:lnTo>
                    <a:pt x="46" y="2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11" y="26"/>
                  </a:lnTo>
                  <a:lnTo>
                    <a:pt x="17" y="30"/>
                  </a:lnTo>
                  <a:lnTo>
                    <a:pt x="27" y="32"/>
                  </a:lnTo>
                  <a:lnTo>
                    <a:pt x="35" y="34"/>
                  </a:lnTo>
                  <a:lnTo>
                    <a:pt x="44" y="37"/>
                  </a:lnTo>
                  <a:lnTo>
                    <a:pt x="50" y="37"/>
                  </a:lnTo>
                  <a:lnTo>
                    <a:pt x="58" y="37"/>
                  </a:lnTo>
                  <a:lnTo>
                    <a:pt x="64" y="37"/>
                  </a:lnTo>
                  <a:lnTo>
                    <a:pt x="74" y="50"/>
                  </a:lnTo>
                  <a:lnTo>
                    <a:pt x="81" y="50"/>
                  </a:lnTo>
                  <a:lnTo>
                    <a:pt x="93" y="60"/>
                  </a:lnTo>
                  <a:lnTo>
                    <a:pt x="113" y="69"/>
                  </a:lnTo>
                  <a:lnTo>
                    <a:pt x="117" y="74"/>
                  </a:lnTo>
                  <a:lnTo>
                    <a:pt x="117" y="58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70" name="Freeform 116"/>
            <p:cNvSpPr>
              <a:spLocks/>
            </p:cNvSpPr>
            <p:nvPr/>
          </p:nvSpPr>
          <p:spPr bwMode="auto">
            <a:xfrm>
              <a:off x="4416" y="2652"/>
              <a:ext cx="122" cy="138"/>
            </a:xfrm>
            <a:custGeom>
              <a:avLst/>
              <a:gdLst>
                <a:gd name="T0" fmla="*/ 44 w 122"/>
                <a:gd name="T1" fmla="*/ 117 h 138"/>
                <a:gd name="T2" fmla="*/ 35 w 122"/>
                <a:gd name="T3" fmla="*/ 113 h 138"/>
                <a:gd name="T4" fmla="*/ 21 w 122"/>
                <a:gd name="T5" fmla="*/ 106 h 138"/>
                <a:gd name="T6" fmla="*/ 13 w 122"/>
                <a:gd name="T7" fmla="*/ 95 h 138"/>
                <a:gd name="T8" fmla="*/ 5 w 122"/>
                <a:gd name="T9" fmla="*/ 71 h 138"/>
                <a:gd name="T10" fmla="*/ 1 w 122"/>
                <a:gd name="T11" fmla="*/ 54 h 138"/>
                <a:gd name="T12" fmla="*/ 5 w 122"/>
                <a:gd name="T13" fmla="*/ 34 h 138"/>
                <a:gd name="T14" fmla="*/ 19 w 122"/>
                <a:gd name="T15" fmla="*/ 50 h 138"/>
                <a:gd name="T16" fmla="*/ 29 w 122"/>
                <a:gd name="T17" fmla="*/ 67 h 138"/>
                <a:gd name="T18" fmla="*/ 35 w 122"/>
                <a:gd name="T19" fmla="*/ 82 h 138"/>
                <a:gd name="T20" fmla="*/ 39 w 122"/>
                <a:gd name="T21" fmla="*/ 113 h 138"/>
                <a:gd name="T22" fmla="*/ 44 w 122"/>
                <a:gd name="T23" fmla="*/ 117 h 138"/>
                <a:gd name="T24" fmla="*/ 50 w 122"/>
                <a:gd name="T25" fmla="*/ 97 h 138"/>
                <a:gd name="T26" fmla="*/ 50 w 122"/>
                <a:gd name="T27" fmla="*/ 65 h 138"/>
                <a:gd name="T28" fmla="*/ 52 w 122"/>
                <a:gd name="T29" fmla="*/ 47 h 138"/>
                <a:gd name="T30" fmla="*/ 66 w 122"/>
                <a:gd name="T31" fmla="*/ 23 h 138"/>
                <a:gd name="T32" fmla="*/ 85 w 122"/>
                <a:gd name="T33" fmla="*/ 10 h 138"/>
                <a:gd name="T34" fmla="*/ 103 w 122"/>
                <a:gd name="T35" fmla="*/ 0 h 138"/>
                <a:gd name="T36" fmla="*/ 105 w 122"/>
                <a:gd name="T37" fmla="*/ 21 h 138"/>
                <a:gd name="T38" fmla="*/ 95 w 122"/>
                <a:gd name="T39" fmla="*/ 47 h 138"/>
                <a:gd name="T40" fmla="*/ 83 w 122"/>
                <a:gd name="T41" fmla="*/ 71 h 138"/>
                <a:gd name="T42" fmla="*/ 80 w 122"/>
                <a:gd name="T43" fmla="*/ 82 h 138"/>
                <a:gd name="T44" fmla="*/ 68 w 122"/>
                <a:gd name="T45" fmla="*/ 91 h 138"/>
                <a:gd name="T46" fmla="*/ 64 w 122"/>
                <a:gd name="T47" fmla="*/ 106 h 138"/>
                <a:gd name="T48" fmla="*/ 60 w 122"/>
                <a:gd name="T49" fmla="*/ 117 h 138"/>
                <a:gd name="T50" fmla="*/ 74 w 122"/>
                <a:gd name="T51" fmla="*/ 108 h 138"/>
                <a:gd name="T52" fmla="*/ 95 w 122"/>
                <a:gd name="T53" fmla="*/ 106 h 138"/>
                <a:gd name="T54" fmla="*/ 111 w 122"/>
                <a:gd name="T55" fmla="*/ 113 h 138"/>
                <a:gd name="T56" fmla="*/ 119 w 122"/>
                <a:gd name="T57" fmla="*/ 117 h 138"/>
                <a:gd name="T58" fmla="*/ 121 w 122"/>
                <a:gd name="T59" fmla="*/ 123 h 138"/>
                <a:gd name="T60" fmla="*/ 95 w 122"/>
                <a:gd name="T61" fmla="*/ 132 h 138"/>
                <a:gd name="T62" fmla="*/ 76 w 122"/>
                <a:gd name="T63" fmla="*/ 132 h 138"/>
                <a:gd name="T64" fmla="*/ 66 w 122"/>
                <a:gd name="T65" fmla="*/ 130 h 138"/>
                <a:gd name="T66" fmla="*/ 56 w 122"/>
                <a:gd name="T67" fmla="*/ 130 h 138"/>
                <a:gd name="T68" fmla="*/ 50 w 122"/>
                <a:gd name="T69" fmla="*/ 137 h 1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2" h="138">
                  <a:moveTo>
                    <a:pt x="44" y="123"/>
                  </a:moveTo>
                  <a:lnTo>
                    <a:pt x="44" y="117"/>
                  </a:lnTo>
                  <a:lnTo>
                    <a:pt x="42" y="117"/>
                  </a:lnTo>
                  <a:lnTo>
                    <a:pt x="35" y="113"/>
                  </a:lnTo>
                  <a:lnTo>
                    <a:pt x="29" y="108"/>
                  </a:lnTo>
                  <a:lnTo>
                    <a:pt x="21" y="106"/>
                  </a:lnTo>
                  <a:lnTo>
                    <a:pt x="19" y="100"/>
                  </a:lnTo>
                  <a:lnTo>
                    <a:pt x="13" y="95"/>
                  </a:lnTo>
                  <a:lnTo>
                    <a:pt x="7" y="82"/>
                  </a:lnTo>
                  <a:lnTo>
                    <a:pt x="5" y="71"/>
                  </a:lnTo>
                  <a:lnTo>
                    <a:pt x="5" y="65"/>
                  </a:lnTo>
                  <a:lnTo>
                    <a:pt x="1" y="54"/>
                  </a:lnTo>
                  <a:lnTo>
                    <a:pt x="0" y="41"/>
                  </a:lnTo>
                  <a:lnTo>
                    <a:pt x="5" y="34"/>
                  </a:lnTo>
                  <a:lnTo>
                    <a:pt x="15" y="41"/>
                  </a:lnTo>
                  <a:lnTo>
                    <a:pt x="19" y="50"/>
                  </a:lnTo>
                  <a:lnTo>
                    <a:pt x="21" y="58"/>
                  </a:lnTo>
                  <a:lnTo>
                    <a:pt x="29" y="67"/>
                  </a:lnTo>
                  <a:lnTo>
                    <a:pt x="31" y="71"/>
                  </a:lnTo>
                  <a:lnTo>
                    <a:pt x="35" y="82"/>
                  </a:lnTo>
                  <a:lnTo>
                    <a:pt x="37" y="95"/>
                  </a:lnTo>
                  <a:lnTo>
                    <a:pt x="39" y="113"/>
                  </a:lnTo>
                  <a:lnTo>
                    <a:pt x="42" y="117"/>
                  </a:lnTo>
                  <a:lnTo>
                    <a:pt x="44" y="117"/>
                  </a:lnTo>
                  <a:lnTo>
                    <a:pt x="46" y="115"/>
                  </a:lnTo>
                  <a:lnTo>
                    <a:pt x="50" y="97"/>
                  </a:lnTo>
                  <a:lnTo>
                    <a:pt x="50" y="76"/>
                  </a:lnTo>
                  <a:lnTo>
                    <a:pt x="50" y="65"/>
                  </a:lnTo>
                  <a:lnTo>
                    <a:pt x="50" y="58"/>
                  </a:lnTo>
                  <a:lnTo>
                    <a:pt x="52" y="47"/>
                  </a:lnTo>
                  <a:lnTo>
                    <a:pt x="64" y="30"/>
                  </a:lnTo>
                  <a:lnTo>
                    <a:pt x="66" y="23"/>
                  </a:lnTo>
                  <a:lnTo>
                    <a:pt x="80" y="15"/>
                  </a:lnTo>
                  <a:lnTo>
                    <a:pt x="85" y="1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8"/>
                  </a:lnTo>
                  <a:lnTo>
                    <a:pt x="105" y="21"/>
                  </a:lnTo>
                  <a:lnTo>
                    <a:pt x="99" y="32"/>
                  </a:lnTo>
                  <a:lnTo>
                    <a:pt x="95" y="47"/>
                  </a:lnTo>
                  <a:lnTo>
                    <a:pt x="93" y="54"/>
                  </a:lnTo>
                  <a:lnTo>
                    <a:pt x="83" y="71"/>
                  </a:lnTo>
                  <a:lnTo>
                    <a:pt x="81" y="80"/>
                  </a:lnTo>
                  <a:lnTo>
                    <a:pt x="80" y="82"/>
                  </a:lnTo>
                  <a:lnTo>
                    <a:pt x="68" y="89"/>
                  </a:lnTo>
                  <a:lnTo>
                    <a:pt x="68" y="91"/>
                  </a:lnTo>
                  <a:lnTo>
                    <a:pt x="64" y="100"/>
                  </a:lnTo>
                  <a:lnTo>
                    <a:pt x="64" y="106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66" y="115"/>
                  </a:lnTo>
                  <a:lnTo>
                    <a:pt x="74" y="108"/>
                  </a:lnTo>
                  <a:lnTo>
                    <a:pt x="83" y="108"/>
                  </a:lnTo>
                  <a:lnTo>
                    <a:pt x="95" y="106"/>
                  </a:lnTo>
                  <a:lnTo>
                    <a:pt x="103" y="108"/>
                  </a:lnTo>
                  <a:lnTo>
                    <a:pt x="111" y="113"/>
                  </a:lnTo>
                  <a:lnTo>
                    <a:pt x="113" y="113"/>
                  </a:lnTo>
                  <a:lnTo>
                    <a:pt x="119" y="117"/>
                  </a:lnTo>
                  <a:lnTo>
                    <a:pt x="121" y="117"/>
                  </a:lnTo>
                  <a:lnTo>
                    <a:pt x="121" y="123"/>
                  </a:lnTo>
                  <a:lnTo>
                    <a:pt x="111" y="130"/>
                  </a:lnTo>
                  <a:lnTo>
                    <a:pt x="95" y="132"/>
                  </a:lnTo>
                  <a:lnTo>
                    <a:pt x="83" y="132"/>
                  </a:lnTo>
                  <a:lnTo>
                    <a:pt x="76" y="132"/>
                  </a:lnTo>
                  <a:lnTo>
                    <a:pt x="68" y="130"/>
                  </a:lnTo>
                  <a:lnTo>
                    <a:pt x="66" y="130"/>
                  </a:lnTo>
                  <a:lnTo>
                    <a:pt x="60" y="130"/>
                  </a:lnTo>
                  <a:lnTo>
                    <a:pt x="56" y="130"/>
                  </a:lnTo>
                  <a:lnTo>
                    <a:pt x="52" y="128"/>
                  </a:lnTo>
                  <a:lnTo>
                    <a:pt x="50" y="137"/>
                  </a:lnTo>
                  <a:lnTo>
                    <a:pt x="44" y="123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71" name="Freeform 117"/>
            <p:cNvSpPr>
              <a:spLocks/>
            </p:cNvSpPr>
            <p:nvPr/>
          </p:nvSpPr>
          <p:spPr bwMode="auto">
            <a:xfrm>
              <a:off x="4365" y="2918"/>
              <a:ext cx="149" cy="74"/>
            </a:xfrm>
            <a:custGeom>
              <a:avLst/>
              <a:gdLst>
                <a:gd name="T0" fmla="*/ 11 w 149"/>
                <a:gd name="T1" fmla="*/ 49 h 74"/>
                <a:gd name="T2" fmla="*/ 31 w 149"/>
                <a:gd name="T3" fmla="*/ 32 h 74"/>
                <a:gd name="T4" fmla="*/ 37 w 149"/>
                <a:gd name="T5" fmla="*/ 30 h 74"/>
                <a:gd name="T6" fmla="*/ 42 w 149"/>
                <a:gd name="T7" fmla="*/ 25 h 74"/>
                <a:gd name="T8" fmla="*/ 50 w 149"/>
                <a:gd name="T9" fmla="*/ 21 h 74"/>
                <a:gd name="T10" fmla="*/ 56 w 149"/>
                <a:gd name="T11" fmla="*/ 12 h 74"/>
                <a:gd name="T12" fmla="*/ 66 w 149"/>
                <a:gd name="T13" fmla="*/ 8 h 74"/>
                <a:gd name="T14" fmla="*/ 74 w 149"/>
                <a:gd name="T15" fmla="*/ 2 h 74"/>
                <a:gd name="T16" fmla="*/ 87 w 149"/>
                <a:gd name="T17" fmla="*/ 0 h 74"/>
                <a:gd name="T18" fmla="*/ 101 w 149"/>
                <a:gd name="T19" fmla="*/ 0 h 74"/>
                <a:gd name="T20" fmla="*/ 116 w 149"/>
                <a:gd name="T21" fmla="*/ 0 h 74"/>
                <a:gd name="T22" fmla="*/ 134 w 149"/>
                <a:gd name="T23" fmla="*/ 0 h 74"/>
                <a:gd name="T24" fmla="*/ 148 w 149"/>
                <a:gd name="T25" fmla="*/ 8 h 74"/>
                <a:gd name="T26" fmla="*/ 148 w 149"/>
                <a:gd name="T27" fmla="*/ 10 h 74"/>
                <a:gd name="T28" fmla="*/ 140 w 149"/>
                <a:gd name="T29" fmla="*/ 15 h 74"/>
                <a:gd name="T30" fmla="*/ 136 w 149"/>
                <a:gd name="T31" fmla="*/ 17 h 74"/>
                <a:gd name="T32" fmla="*/ 124 w 149"/>
                <a:gd name="T33" fmla="*/ 23 h 74"/>
                <a:gd name="T34" fmla="*/ 118 w 149"/>
                <a:gd name="T35" fmla="*/ 25 h 74"/>
                <a:gd name="T36" fmla="*/ 109 w 149"/>
                <a:gd name="T37" fmla="*/ 32 h 74"/>
                <a:gd name="T38" fmla="*/ 101 w 149"/>
                <a:gd name="T39" fmla="*/ 34 h 74"/>
                <a:gd name="T40" fmla="*/ 95 w 149"/>
                <a:gd name="T41" fmla="*/ 38 h 74"/>
                <a:gd name="T42" fmla="*/ 87 w 149"/>
                <a:gd name="T43" fmla="*/ 38 h 74"/>
                <a:gd name="T44" fmla="*/ 74 w 149"/>
                <a:gd name="T45" fmla="*/ 42 h 74"/>
                <a:gd name="T46" fmla="*/ 66 w 149"/>
                <a:gd name="T47" fmla="*/ 42 h 74"/>
                <a:gd name="T48" fmla="*/ 56 w 149"/>
                <a:gd name="T49" fmla="*/ 47 h 74"/>
                <a:gd name="T50" fmla="*/ 44 w 149"/>
                <a:gd name="T51" fmla="*/ 42 h 74"/>
                <a:gd name="T52" fmla="*/ 37 w 149"/>
                <a:gd name="T53" fmla="*/ 47 h 74"/>
                <a:gd name="T54" fmla="*/ 33 w 149"/>
                <a:gd name="T55" fmla="*/ 42 h 74"/>
                <a:gd name="T56" fmla="*/ 27 w 149"/>
                <a:gd name="T57" fmla="*/ 49 h 74"/>
                <a:gd name="T58" fmla="*/ 21 w 149"/>
                <a:gd name="T59" fmla="*/ 53 h 74"/>
                <a:gd name="T60" fmla="*/ 15 w 149"/>
                <a:gd name="T61" fmla="*/ 55 h 74"/>
                <a:gd name="T62" fmla="*/ 7 w 149"/>
                <a:gd name="T63" fmla="*/ 60 h 74"/>
                <a:gd name="T64" fmla="*/ 5 w 149"/>
                <a:gd name="T65" fmla="*/ 68 h 74"/>
                <a:gd name="T66" fmla="*/ 3 w 149"/>
                <a:gd name="T67" fmla="*/ 68 h 74"/>
                <a:gd name="T68" fmla="*/ 0 w 149"/>
                <a:gd name="T69" fmla="*/ 73 h 74"/>
                <a:gd name="T70" fmla="*/ 11 w 149"/>
                <a:gd name="T71" fmla="*/ 49 h 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9" h="74">
                  <a:moveTo>
                    <a:pt x="11" y="49"/>
                  </a:moveTo>
                  <a:lnTo>
                    <a:pt x="31" y="32"/>
                  </a:lnTo>
                  <a:lnTo>
                    <a:pt x="37" y="30"/>
                  </a:lnTo>
                  <a:lnTo>
                    <a:pt x="42" y="25"/>
                  </a:lnTo>
                  <a:lnTo>
                    <a:pt x="50" y="21"/>
                  </a:lnTo>
                  <a:lnTo>
                    <a:pt x="56" y="12"/>
                  </a:lnTo>
                  <a:lnTo>
                    <a:pt x="66" y="8"/>
                  </a:lnTo>
                  <a:lnTo>
                    <a:pt x="74" y="2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16" y="0"/>
                  </a:lnTo>
                  <a:lnTo>
                    <a:pt x="134" y="0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0" y="15"/>
                  </a:lnTo>
                  <a:lnTo>
                    <a:pt x="136" y="17"/>
                  </a:lnTo>
                  <a:lnTo>
                    <a:pt x="124" y="23"/>
                  </a:lnTo>
                  <a:lnTo>
                    <a:pt x="118" y="25"/>
                  </a:lnTo>
                  <a:lnTo>
                    <a:pt x="109" y="32"/>
                  </a:lnTo>
                  <a:lnTo>
                    <a:pt x="101" y="34"/>
                  </a:lnTo>
                  <a:lnTo>
                    <a:pt x="95" y="38"/>
                  </a:lnTo>
                  <a:lnTo>
                    <a:pt x="87" y="38"/>
                  </a:lnTo>
                  <a:lnTo>
                    <a:pt x="74" y="42"/>
                  </a:lnTo>
                  <a:lnTo>
                    <a:pt x="66" y="42"/>
                  </a:lnTo>
                  <a:lnTo>
                    <a:pt x="56" y="47"/>
                  </a:lnTo>
                  <a:lnTo>
                    <a:pt x="44" y="42"/>
                  </a:lnTo>
                  <a:lnTo>
                    <a:pt x="37" y="47"/>
                  </a:lnTo>
                  <a:lnTo>
                    <a:pt x="33" y="42"/>
                  </a:lnTo>
                  <a:lnTo>
                    <a:pt x="27" y="49"/>
                  </a:lnTo>
                  <a:lnTo>
                    <a:pt x="21" y="53"/>
                  </a:lnTo>
                  <a:lnTo>
                    <a:pt x="15" y="55"/>
                  </a:lnTo>
                  <a:lnTo>
                    <a:pt x="7" y="60"/>
                  </a:lnTo>
                  <a:lnTo>
                    <a:pt x="5" y="68"/>
                  </a:lnTo>
                  <a:lnTo>
                    <a:pt x="3" y="68"/>
                  </a:lnTo>
                  <a:lnTo>
                    <a:pt x="0" y="73"/>
                  </a:lnTo>
                  <a:lnTo>
                    <a:pt x="11" y="49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72" name="Freeform 118"/>
            <p:cNvSpPr>
              <a:spLocks/>
            </p:cNvSpPr>
            <p:nvPr/>
          </p:nvSpPr>
          <p:spPr bwMode="auto">
            <a:xfrm>
              <a:off x="4416" y="2463"/>
              <a:ext cx="122" cy="145"/>
            </a:xfrm>
            <a:custGeom>
              <a:avLst/>
              <a:gdLst>
                <a:gd name="T0" fmla="*/ 15 w 122"/>
                <a:gd name="T1" fmla="*/ 120 h 145"/>
                <a:gd name="T2" fmla="*/ 15 w 122"/>
                <a:gd name="T3" fmla="*/ 106 h 145"/>
                <a:gd name="T4" fmla="*/ 9 w 122"/>
                <a:gd name="T5" fmla="*/ 98 h 145"/>
                <a:gd name="T6" fmla="*/ 5 w 122"/>
                <a:gd name="T7" fmla="*/ 93 h 145"/>
                <a:gd name="T8" fmla="*/ 5 w 122"/>
                <a:gd name="T9" fmla="*/ 82 h 145"/>
                <a:gd name="T10" fmla="*/ 1 w 122"/>
                <a:gd name="T11" fmla="*/ 72 h 145"/>
                <a:gd name="T12" fmla="*/ 0 w 122"/>
                <a:gd name="T13" fmla="*/ 61 h 145"/>
                <a:gd name="T14" fmla="*/ 1 w 122"/>
                <a:gd name="T15" fmla="*/ 50 h 145"/>
                <a:gd name="T16" fmla="*/ 5 w 122"/>
                <a:gd name="T17" fmla="*/ 41 h 145"/>
                <a:gd name="T18" fmla="*/ 9 w 122"/>
                <a:gd name="T19" fmla="*/ 30 h 145"/>
                <a:gd name="T20" fmla="*/ 15 w 122"/>
                <a:gd name="T21" fmla="*/ 32 h 145"/>
                <a:gd name="T22" fmla="*/ 19 w 122"/>
                <a:gd name="T23" fmla="*/ 45 h 145"/>
                <a:gd name="T24" fmla="*/ 21 w 122"/>
                <a:gd name="T25" fmla="*/ 54 h 145"/>
                <a:gd name="T26" fmla="*/ 23 w 122"/>
                <a:gd name="T27" fmla="*/ 63 h 145"/>
                <a:gd name="T28" fmla="*/ 23 w 122"/>
                <a:gd name="T29" fmla="*/ 74 h 145"/>
                <a:gd name="T30" fmla="*/ 23 w 122"/>
                <a:gd name="T31" fmla="*/ 87 h 145"/>
                <a:gd name="T32" fmla="*/ 27 w 122"/>
                <a:gd name="T33" fmla="*/ 96 h 145"/>
                <a:gd name="T34" fmla="*/ 27 w 122"/>
                <a:gd name="T35" fmla="*/ 106 h 145"/>
                <a:gd name="T36" fmla="*/ 27 w 122"/>
                <a:gd name="T37" fmla="*/ 111 h 145"/>
                <a:gd name="T38" fmla="*/ 31 w 122"/>
                <a:gd name="T39" fmla="*/ 98 h 145"/>
                <a:gd name="T40" fmla="*/ 37 w 122"/>
                <a:gd name="T41" fmla="*/ 93 h 145"/>
                <a:gd name="T42" fmla="*/ 44 w 122"/>
                <a:gd name="T43" fmla="*/ 89 h 145"/>
                <a:gd name="T44" fmla="*/ 46 w 122"/>
                <a:gd name="T45" fmla="*/ 80 h 145"/>
                <a:gd name="T46" fmla="*/ 50 w 122"/>
                <a:gd name="T47" fmla="*/ 69 h 145"/>
                <a:gd name="T48" fmla="*/ 50 w 122"/>
                <a:gd name="T49" fmla="*/ 61 h 145"/>
                <a:gd name="T50" fmla="*/ 56 w 122"/>
                <a:gd name="T51" fmla="*/ 50 h 145"/>
                <a:gd name="T52" fmla="*/ 58 w 122"/>
                <a:gd name="T53" fmla="*/ 45 h 145"/>
                <a:gd name="T54" fmla="*/ 64 w 122"/>
                <a:gd name="T55" fmla="*/ 32 h 145"/>
                <a:gd name="T56" fmla="*/ 68 w 122"/>
                <a:gd name="T57" fmla="*/ 24 h 145"/>
                <a:gd name="T58" fmla="*/ 74 w 122"/>
                <a:gd name="T59" fmla="*/ 15 h 145"/>
                <a:gd name="T60" fmla="*/ 83 w 122"/>
                <a:gd name="T61" fmla="*/ 13 h 145"/>
                <a:gd name="T62" fmla="*/ 89 w 122"/>
                <a:gd name="T63" fmla="*/ 6 h 145"/>
                <a:gd name="T64" fmla="*/ 97 w 122"/>
                <a:gd name="T65" fmla="*/ 4 h 145"/>
                <a:gd name="T66" fmla="*/ 105 w 122"/>
                <a:gd name="T67" fmla="*/ 0 h 145"/>
                <a:gd name="T68" fmla="*/ 115 w 122"/>
                <a:gd name="T69" fmla="*/ 0 h 145"/>
                <a:gd name="T70" fmla="*/ 121 w 122"/>
                <a:gd name="T71" fmla="*/ 6 h 145"/>
                <a:gd name="T72" fmla="*/ 115 w 122"/>
                <a:gd name="T73" fmla="*/ 15 h 145"/>
                <a:gd name="T74" fmla="*/ 113 w 122"/>
                <a:gd name="T75" fmla="*/ 28 h 145"/>
                <a:gd name="T76" fmla="*/ 111 w 122"/>
                <a:gd name="T77" fmla="*/ 39 h 145"/>
                <a:gd name="T78" fmla="*/ 105 w 122"/>
                <a:gd name="T79" fmla="*/ 48 h 145"/>
                <a:gd name="T80" fmla="*/ 97 w 122"/>
                <a:gd name="T81" fmla="*/ 52 h 145"/>
                <a:gd name="T82" fmla="*/ 89 w 122"/>
                <a:gd name="T83" fmla="*/ 61 h 145"/>
                <a:gd name="T84" fmla="*/ 85 w 122"/>
                <a:gd name="T85" fmla="*/ 69 h 145"/>
                <a:gd name="T86" fmla="*/ 81 w 122"/>
                <a:gd name="T87" fmla="*/ 78 h 145"/>
                <a:gd name="T88" fmla="*/ 72 w 122"/>
                <a:gd name="T89" fmla="*/ 82 h 145"/>
                <a:gd name="T90" fmla="*/ 64 w 122"/>
                <a:gd name="T91" fmla="*/ 89 h 145"/>
                <a:gd name="T92" fmla="*/ 56 w 122"/>
                <a:gd name="T93" fmla="*/ 96 h 145"/>
                <a:gd name="T94" fmla="*/ 50 w 122"/>
                <a:gd name="T95" fmla="*/ 102 h 145"/>
                <a:gd name="T96" fmla="*/ 44 w 122"/>
                <a:gd name="T97" fmla="*/ 111 h 145"/>
                <a:gd name="T98" fmla="*/ 52 w 122"/>
                <a:gd name="T99" fmla="*/ 111 h 145"/>
                <a:gd name="T100" fmla="*/ 64 w 122"/>
                <a:gd name="T101" fmla="*/ 111 h 145"/>
                <a:gd name="T102" fmla="*/ 72 w 122"/>
                <a:gd name="T103" fmla="*/ 113 h 145"/>
                <a:gd name="T104" fmla="*/ 81 w 122"/>
                <a:gd name="T105" fmla="*/ 113 h 145"/>
                <a:gd name="T106" fmla="*/ 85 w 122"/>
                <a:gd name="T107" fmla="*/ 124 h 145"/>
                <a:gd name="T108" fmla="*/ 85 w 122"/>
                <a:gd name="T109" fmla="*/ 130 h 145"/>
                <a:gd name="T110" fmla="*/ 81 w 122"/>
                <a:gd name="T111" fmla="*/ 144 h 145"/>
                <a:gd name="T112" fmla="*/ 68 w 122"/>
                <a:gd name="T113" fmla="*/ 144 h 145"/>
                <a:gd name="T114" fmla="*/ 60 w 122"/>
                <a:gd name="T115" fmla="*/ 135 h 145"/>
                <a:gd name="T116" fmla="*/ 58 w 122"/>
                <a:gd name="T117" fmla="*/ 124 h 145"/>
                <a:gd name="T118" fmla="*/ 52 w 122"/>
                <a:gd name="T119" fmla="*/ 120 h 145"/>
                <a:gd name="T120" fmla="*/ 44 w 122"/>
                <a:gd name="T121" fmla="*/ 120 h 145"/>
                <a:gd name="T122" fmla="*/ 35 w 122"/>
                <a:gd name="T123" fmla="*/ 122 h 145"/>
                <a:gd name="T124" fmla="*/ 23 w 122"/>
                <a:gd name="T125" fmla="*/ 126 h 1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2" h="145">
                  <a:moveTo>
                    <a:pt x="15" y="124"/>
                  </a:moveTo>
                  <a:lnTo>
                    <a:pt x="15" y="122"/>
                  </a:lnTo>
                  <a:lnTo>
                    <a:pt x="15" y="120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5" y="106"/>
                  </a:lnTo>
                  <a:lnTo>
                    <a:pt x="13" y="104"/>
                  </a:lnTo>
                  <a:lnTo>
                    <a:pt x="9" y="102"/>
                  </a:lnTo>
                  <a:lnTo>
                    <a:pt x="9" y="98"/>
                  </a:lnTo>
                  <a:lnTo>
                    <a:pt x="7" y="98"/>
                  </a:lnTo>
                  <a:lnTo>
                    <a:pt x="5" y="96"/>
                  </a:lnTo>
                  <a:lnTo>
                    <a:pt x="5" y="93"/>
                  </a:lnTo>
                  <a:lnTo>
                    <a:pt x="1" y="89"/>
                  </a:lnTo>
                  <a:lnTo>
                    <a:pt x="1" y="87"/>
                  </a:lnTo>
                  <a:lnTo>
                    <a:pt x="5" y="82"/>
                  </a:lnTo>
                  <a:lnTo>
                    <a:pt x="1" y="78"/>
                  </a:lnTo>
                  <a:lnTo>
                    <a:pt x="1" y="74"/>
                  </a:lnTo>
                  <a:lnTo>
                    <a:pt x="1" y="72"/>
                  </a:lnTo>
                  <a:lnTo>
                    <a:pt x="1" y="69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1" y="54"/>
                  </a:lnTo>
                  <a:lnTo>
                    <a:pt x="1" y="50"/>
                  </a:lnTo>
                  <a:lnTo>
                    <a:pt x="5" y="48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5" y="37"/>
                  </a:lnTo>
                  <a:lnTo>
                    <a:pt x="7" y="32"/>
                  </a:lnTo>
                  <a:lnTo>
                    <a:pt x="9" y="30"/>
                  </a:lnTo>
                  <a:lnTo>
                    <a:pt x="13" y="28"/>
                  </a:lnTo>
                  <a:lnTo>
                    <a:pt x="15" y="30"/>
                  </a:lnTo>
                  <a:lnTo>
                    <a:pt x="15" y="32"/>
                  </a:lnTo>
                  <a:lnTo>
                    <a:pt x="15" y="37"/>
                  </a:lnTo>
                  <a:lnTo>
                    <a:pt x="19" y="39"/>
                  </a:lnTo>
                  <a:lnTo>
                    <a:pt x="19" y="45"/>
                  </a:lnTo>
                  <a:lnTo>
                    <a:pt x="19" y="48"/>
                  </a:lnTo>
                  <a:lnTo>
                    <a:pt x="19" y="50"/>
                  </a:lnTo>
                  <a:lnTo>
                    <a:pt x="21" y="54"/>
                  </a:lnTo>
                  <a:lnTo>
                    <a:pt x="21" y="56"/>
                  </a:lnTo>
                  <a:lnTo>
                    <a:pt x="21" y="61"/>
                  </a:lnTo>
                  <a:lnTo>
                    <a:pt x="23" y="63"/>
                  </a:lnTo>
                  <a:lnTo>
                    <a:pt x="23" y="69"/>
                  </a:lnTo>
                  <a:lnTo>
                    <a:pt x="23" y="72"/>
                  </a:lnTo>
                  <a:lnTo>
                    <a:pt x="23" y="74"/>
                  </a:lnTo>
                  <a:lnTo>
                    <a:pt x="23" y="78"/>
                  </a:lnTo>
                  <a:lnTo>
                    <a:pt x="23" y="82"/>
                  </a:lnTo>
                  <a:lnTo>
                    <a:pt x="23" y="87"/>
                  </a:lnTo>
                  <a:lnTo>
                    <a:pt x="23" y="89"/>
                  </a:lnTo>
                  <a:lnTo>
                    <a:pt x="23" y="93"/>
                  </a:lnTo>
                  <a:lnTo>
                    <a:pt x="27" y="96"/>
                  </a:lnTo>
                  <a:lnTo>
                    <a:pt x="27" y="98"/>
                  </a:lnTo>
                  <a:lnTo>
                    <a:pt x="27" y="102"/>
                  </a:lnTo>
                  <a:lnTo>
                    <a:pt x="27" y="106"/>
                  </a:lnTo>
                  <a:lnTo>
                    <a:pt x="23" y="111"/>
                  </a:lnTo>
                  <a:lnTo>
                    <a:pt x="23" y="115"/>
                  </a:lnTo>
                  <a:lnTo>
                    <a:pt x="27" y="111"/>
                  </a:lnTo>
                  <a:lnTo>
                    <a:pt x="29" y="106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5" y="98"/>
                  </a:lnTo>
                  <a:lnTo>
                    <a:pt x="37" y="96"/>
                  </a:lnTo>
                  <a:lnTo>
                    <a:pt x="37" y="93"/>
                  </a:lnTo>
                  <a:lnTo>
                    <a:pt x="39" y="93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4" y="87"/>
                  </a:lnTo>
                  <a:lnTo>
                    <a:pt x="46" y="82"/>
                  </a:lnTo>
                  <a:lnTo>
                    <a:pt x="46" y="80"/>
                  </a:lnTo>
                  <a:lnTo>
                    <a:pt x="50" y="78"/>
                  </a:lnTo>
                  <a:lnTo>
                    <a:pt x="50" y="72"/>
                  </a:lnTo>
                  <a:lnTo>
                    <a:pt x="50" y="69"/>
                  </a:lnTo>
                  <a:lnTo>
                    <a:pt x="50" y="65"/>
                  </a:lnTo>
                  <a:lnTo>
                    <a:pt x="50" y="63"/>
                  </a:lnTo>
                  <a:lnTo>
                    <a:pt x="50" y="61"/>
                  </a:lnTo>
                  <a:lnTo>
                    <a:pt x="50" y="54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58" y="45"/>
                  </a:lnTo>
                  <a:lnTo>
                    <a:pt x="60" y="41"/>
                  </a:lnTo>
                  <a:lnTo>
                    <a:pt x="64" y="37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4"/>
                  </a:lnTo>
                  <a:lnTo>
                    <a:pt x="68" y="21"/>
                  </a:lnTo>
                  <a:lnTo>
                    <a:pt x="72" y="19"/>
                  </a:lnTo>
                  <a:lnTo>
                    <a:pt x="74" y="15"/>
                  </a:lnTo>
                  <a:lnTo>
                    <a:pt x="76" y="15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5" y="13"/>
                  </a:lnTo>
                  <a:lnTo>
                    <a:pt x="87" y="8"/>
                  </a:lnTo>
                  <a:lnTo>
                    <a:pt x="89" y="6"/>
                  </a:lnTo>
                  <a:lnTo>
                    <a:pt x="93" y="6"/>
                  </a:lnTo>
                  <a:lnTo>
                    <a:pt x="95" y="4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1" y="4"/>
                  </a:lnTo>
                  <a:lnTo>
                    <a:pt x="121" y="6"/>
                  </a:lnTo>
                  <a:lnTo>
                    <a:pt x="121" y="8"/>
                  </a:lnTo>
                  <a:lnTo>
                    <a:pt x="119" y="13"/>
                  </a:lnTo>
                  <a:lnTo>
                    <a:pt x="115" y="15"/>
                  </a:lnTo>
                  <a:lnTo>
                    <a:pt x="115" y="21"/>
                  </a:lnTo>
                  <a:lnTo>
                    <a:pt x="113" y="24"/>
                  </a:lnTo>
                  <a:lnTo>
                    <a:pt x="113" y="28"/>
                  </a:lnTo>
                  <a:lnTo>
                    <a:pt x="113" y="32"/>
                  </a:lnTo>
                  <a:lnTo>
                    <a:pt x="111" y="37"/>
                  </a:lnTo>
                  <a:lnTo>
                    <a:pt x="111" y="39"/>
                  </a:lnTo>
                  <a:lnTo>
                    <a:pt x="111" y="41"/>
                  </a:lnTo>
                  <a:lnTo>
                    <a:pt x="107" y="45"/>
                  </a:lnTo>
                  <a:lnTo>
                    <a:pt x="105" y="48"/>
                  </a:lnTo>
                  <a:lnTo>
                    <a:pt x="103" y="48"/>
                  </a:lnTo>
                  <a:lnTo>
                    <a:pt x="99" y="50"/>
                  </a:lnTo>
                  <a:lnTo>
                    <a:pt x="97" y="52"/>
                  </a:lnTo>
                  <a:lnTo>
                    <a:pt x="95" y="54"/>
                  </a:lnTo>
                  <a:lnTo>
                    <a:pt x="93" y="56"/>
                  </a:lnTo>
                  <a:lnTo>
                    <a:pt x="89" y="61"/>
                  </a:lnTo>
                  <a:lnTo>
                    <a:pt x="87" y="63"/>
                  </a:lnTo>
                  <a:lnTo>
                    <a:pt x="87" y="65"/>
                  </a:lnTo>
                  <a:lnTo>
                    <a:pt x="85" y="69"/>
                  </a:lnTo>
                  <a:lnTo>
                    <a:pt x="85" y="72"/>
                  </a:lnTo>
                  <a:lnTo>
                    <a:pt x="83" y="74"/>
                  </a:lnTo>
                  <a:lnTo>
                    <a:pt x="81" y="78"/>
                  </a:lnTo>
                  <a:lnTo>
                    <a:pt x="80" y="80"/>
                  </a:lnTo>
                  <a:lnTo>
                    <a:pt x="76" y="80"/>
                  </a:lnTo>
                  <a:lnTo>
                    <a:pt x="72" y="82"/>
                  </a:lnTo>
                  <a:lnTo>
                    <a:pt x="68" y="82"/>
                  </a:lnTo>
                  <a:lnTo>
                    <a:pt x="66" y="87"/>
                  </a:lnTo>
                  <a:lnTo>
                    <a:pt x="64" y="89"/>
                  </a:lnTo>
                  <a:lnTo>
                    <a:pt x="60" y="89"/>
                  </a:lnTo>
                  <a:lnTo>
                    <a:pt x="58" y="93"/>
                  </a:lnTo>
                  <a:lnTo>
                    <a:pt x="56" y="96"/>
                  </a:lnTo>
                  <a:lnTo>
                    <a:pt x="52" y="98"/>
                  </a:lnTo>
                  <a:lnTo>
                    <a:pt x="50" y="98"/>
                  </a:lnTo>
                  <a:lnTo>
                    <a:pt x="50" y="102"/>
                  </a:lnTo>
                  <a:lnTo>
                    <a:pt x="50" y="104"/>
                  </a:lnTo>
                  <a:lnTo>
                    <a:pt x="46" y="106"/>
                  </a:lnTo>
                  <a:lnTo>
                    <a:pt x="44" y="111"/>
                  </a:lnTo>
                  <a:lnTo>
                    <a:pt x="46" y="113"/>
                  </a:lnTo>
                  <a:lnTo>
                    <a:pt x="50" y="111"/>
                  </a:lnTo>
                  <a:lnTo>
                    <a:pt x="52" y="111"/>
                  </a:lnTo>
                  <a:lnTo>
                    <a:pt x="56" y="106"/>
                  </a:lnTo>
                  <a:lnTo>
                    <a:pt x="58" y="106"/>
                  </a:lnTo>
                  <a:lnTo>
                    <a:pt x="64" y="111"/>
                  </a:lnTo>
                  <a:lnTo>
                    <a:pt x="66" y="111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0" y="113"/>
                  </a:lnTo>
                  <a:lnTo>
                    <a:pt x="81" y="113"/>
                  </a:lnTo>
                  <a:lnTo>
                    <a:pt x="83" y="115"/>
                  </a:lnTo>
                  <a:lnTo>
                    <a:pt x="83" y="120"/>
                  </a:lnTo>
                  <a:lnTo>
                    <a:pt x="85" y="124"/>
                  </a:lnTo>
                  <a:lnTo>
                    <a:pt x="83" y="126"/>
                  </a:lnTo>
                  <a:lnTo>
                    <a:pt x="85" y="128"/>
                  </a:lnTo>
                  <a:lnTo>
                    <a:pt x="85" y="130"/>
                  </a:lnTo>
                  <a:lnTo>
                    <a:pt x="85" y="137"/>
                  </a:lnTo>
                  <a:lnTo>
                    <a:pt x="83" y="139"/>
                  </a:lnTo>
                  <a:lnTo>
                    <a:pt x="81" y="144"/>
                  </a:lnTo>
                  <a:lnTo>
                    <a:pt x="76" y="144"/>
                  </a:lnTo>
                  <a:lnTo>
                    <a:pt x="72" y="144"/>
                  </a:lnTo>
                  <a:lnTo>
                    <a:pt x="68" y="144"/>
                  </a:lnTo>
                  <a:lnTo>
                    <a:pt x="64" y="139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0"/>
                  </a:lnTo>
                  <a:lnTo>
                    <a:pt x="60" y="126"/>
                  </a:lnTo>
                  <a:lnTo>
                    <a:pt x="58" y="124"/>
                  </a:lnTo>
                  <a:lnTo>
                    <a:pt x="58" y="122"/>
                  </a:lnTo>
                  <a:lnTo>
                    <a:pt x="56" y="120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46" y="122"/>
                  </a:lnTo>
                  <a:lnTo>
                    <a:pt x="44" y="120"/>
                  </a:lnTo>
                  <a:lnTo>
                    <a:pt x="39" y="120"/>
                  </a:lnTo>
                  <a:lnTo>
                    <a:pt x="37" y="122"/>
                  </a:lnTo>
                  <a:lnTo>
                    <a:pt x="35" y="122"/>
                  </a:lnTo>
                  <a:lnTo>
                    <a:pt x="31" y="122"/>
                  </a:lnTo>
                  <a:lnTo>
                    <a:pt x="27" y="124"/>
                  </a:lnTo>
                  <a:lnTo>
                    <a:pt x="23" y="126"/>
                  </a:lnTo>
                  <a:lnTo>
                    <a:pt x="15" y="124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73" name="Freeform 119"/>
            <p:cNvSpPr>
              <a:spLocks/>
            </p:cNvSpPr>
            <p:nvPr/>
          </p:nvSpPr>
          <p:spPr bwMode="auto">
            <a:xfrm>
              <a:off x="4371" y="2736"/>
              <a:ext cx="61" cy="94"/>
            </a:xfrm>
            <a:custGeom>
              <a:avLst/>
              <a:gdLst>
                <a:gd name="T0" fmla="*/ 0 w 61"/>
                <a:gd name="T1" fmla="*/ 77 h 94"/>
                <a:gd name="T2" fmla="*/ 27 w 61"/>
                <a:gd name="T3" fmla="*/ 42 h 94"/>
                <a:gd name="T4" fmla="*/ 23 w 61"/>
                <a:gd name="T5" fmla="*/ 37 h 94"/>
                <a:gd name="T6" fmla="*/ 21 w 61"/>
                <a:gd name="T7" fmla="*/ 33 h 94"/>
                <a:gd name="T8" fmla="*/ 15 w 61"/>
                <a:gd name="T9" fmla="*/ 33 h 94"/>
                <a:gd name="T10" fmla="*/ 13 w 61"/>
                <a:gd name="T11" fmla="*/ 28 h 94"/>
                <a:gd name="T12" fmla="*/ 9 w 61"/>
                <a:gd name="T13" fmla="*/ 13 h 94"/>
                <a:gd name="T14" fmla="*/ 13 w 61"/>
                <a:gd name="T15" fmla="*/ 0 h 94"/>
                <a:gd name="T16" fmla="*/ 17 w 61"/>
                <a:gd name="T17" fmla="*/ 4 h 94"/>
                <a:gd name="T18" fmla="*/ 25 w 61"/>
                <a:gd name="T19" fmla="*/ 15 h 94"/>
                <a:gd name="T20" fmla="*/ 29 w 61"/>
                <a:gd name="T21" fmla="*/ 31 h 94"/>
                <a:gd name="T22" fmla="*/ 30 w 61"/>
                <a:gd name="T23" fmla="*/ 33 h 94"/>
                <a:gd name="T24" fmla="*/ 42 w 61"/>
                <a:gd name="T25" fmla="*/ 22 h 94"/>
                <a:gd name="T26" fmla="*/ 50 w 61"/>
                <a:gd name="T27" fmla="*/ 4 h 94"/>
                <a:gd name="T28" fmla="*/ 60 w 61"/>
                <a:gd name="T29" fmla="*/ 4 h 94"/>
                <a:gd name="T30" fmla="*/ 60 w 61"/>
                <a:gd name="T31" fmla="*/ 22 h 94"/>
                <a:gd name="T32" fmla="*/ 50 w 61"/>
                <a:gd name="T33" fmla="*/ 33 h 94"/>
                <a:gd name="T34" fmla="*/ 38 w 61"/>
                <a:gd name="T35" fmla="*/ 37 h 94"/>
                <a:gd name="T36" fmla="*/ 44 w 61"/>
                <a:gd name="T37" fmla="*/ 42 h 94"/>
                <a:gd name="T38" fmla="*/ 52 w 61"/>
                <a:gd name="T39" fmla="*/ 46 h 94"/>
                <a:gd name="T40" fmla="*/ 58 w 61"/>
                <a:gd name="T41" fmla="*/ 57 h 94"/>
                <a:gd name="T42" fmla="*/ 54 w 61"/>
                <a:gd name="T43" fmla="*/ 68 h 94"/>
                <a:gd name="T44" fmla="*/ 46 w 61"/>
                <a:gd name="T45" fmla="*/ 66 h 94"/>
                <a:gd name="T46" fmla="*/ 42 w 61"/>
                <a:gd name="T47" fmla="*/ 55 h 94"/>
                <a:gd name="T48" fmla="*/ 36 w 61"/>
                <a:gd name="T49" fmla="*/ 46 h 94"/>
                <a:gd name="T50" fmla="*/ 29 w 61"/>
                <a:gd name="T51" fmla="*/ 53 h 94"/>
                <a:gd name="T52" fmla="*/ 13 w 61"/>
                <a:gd name="T53" fmla="*/ 73 h 94"/>
                <a:gd name="T54" fmla="*/ 0 w 61"/>
                <a:gd name="T55" fmla="*/ 93 h 94"/>
                <a:gd name="T56" fmla="*/ 0 w 61"/>
                <a:gd name="T57" fmla="*/ 77 h 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1" h="94">
                  <a:moveTo>
                    <a:pt x="0" y="77"/>
                  </a:moveTo>
                  <a:lnTo>
                    <a:pt x="27" y="42"/>
                  </a:lnTo>
                  <a:lnTo>
                    <a:pt x="23" y="37"/>
                  </a:lnTo>
                  <a:lnTo>
                    <a:pt x="21" y="33"/>
                  </a:lnTo>
                  <a:lnTo>
                    <a:pt x="15" y="33"/>
                  </a:lnTo>
                  <a:lnTo>
                    <a:pt x="13" y="28"/>
                  </a:lnTo>
                  <a:lnTo>
                    <a:pt x="9" y="13"/>
                  </a:lnTo>
                  <a:lnTo>
                    <a:pt x="13" y="0"/>
                  </a:lnTo>
                  <a:lnTo>
                    <a:pt x="17" y="4"/>
                  </a:lnTo>
                  <a:lnTo>
                    <a:pt x="25" y="15"/>
                  </a:lnTo>
                  <a:lnTo>
                    <a:pt x="29" y="31"/>
                  </a:lnTo>
                  <a:lnTo>
                    <a:pt x="30" y="33"/>
                  </a:lnTo>
                  <a:lnTo>
                    <a:pt x="42" y="22"/>
                  </a:lnTo>
                  <a:lnTo>
                    <a:pt x="50" y="4"/>
                  </a:lnTo>
                  <a:lnTo>
                    <a:pt x="60" y="4"/>
                  </a:lnTo>
                  <a:lnTo>
                    <a:pt x="60" y="22"/>
                  </a:lnTo>
                  <a:lnTo>
                    <a:pt x="50" y="33"/>
                  </a:lnTo>
                  <a:lnTo>
                    <a:pt x="38" y="37"/>
                  </a:lnTo>
                  <a:lnTo>
                    <a:pt x="44" y="42"/>
                  </a:lnTo>
                  <a:lnTo>
                    <a:pt x="52" y="46"/>
                  </a:lnTo>
                  <a:lnTo>
                    <a:pt x="58" y="57"/>
                  </a:lnTo>
                  <a:lnTo>
                    <a:pt x="54" y="68"/>
                  </a:lnTo>
                  <a:lnTo>
                    <a:pt x="46" y="66"/>
                  </a:lnTo>
                  <a:lnTo>
                    <a:pt x="42" y="55"/>
                  </a:lnTo>
                  <a:lnTo>
                    <a:pt x="36" y="46"/>
                  </a:lnTo>
                  <a:lnTo>
                    <a:pt x="29" y="53"/>
                  </a:lnTo>
                  <a:lnTo>
                    <a:pt x="13" y="73"/>
                  </a:lnTo>
                  <a:lnTo>
                    <a:pt x="0" y="93"/>
                  </a:lnTo>
                  <a:lnTo>
                    <a:pt x="0" y="77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74" name="Freeform 120"/>
            <p:cNvSpPr>
              <a:spLocks/>
            </p:cNvSpPr>
            <p:nvPr/>
          </p:nvSpPr>
          <p:spPr bwMode="auto">
            <a:xfrm>
              <a:off x="4340" y="2743"/>
              <a:ext cx="32" cy="51"/>
            </a:xfrm>
            <a:custGeom>
              <a:avLst/>
              <a:gdLst>
                <a:gd name="T0" fmla="*/ 31 w 32"/>
                <a:gd name="T1" fmla="*/ 50 h 51"/>
                <a:gd name="T2" fmla="*/ 24 w 32"/>
                <a:gd name="T3" fmla="*/ 45 h 51"/>
                <a:gd name="T4" fmla="*/ 20 w 32"/>
                <a:gd name="T5" fmla="*/ 36 h 51"/>
                <a:gd name="T6" fmla="*/ 18 w 32"/>
                <a:gd name="T7" fmla="*/ 30 h 51"/>
                <a:gd name="T8" fmla="*/ 14 w 32"/>
                <a:gd name="T9" fmla="*/ 23 h 51"/>
                <a:gd name="T10" fmla="*/ 8 w 32"/>
                <a:gd name="T11" fmla="*/ 17 h 51"/>
                <a:gd name="T12" fmla="*/ 2 w 32"/>
                <a:gd name="T13" fmla="*/ 8 h 51"/>
                <a:gd name="T14" fmla="*/ 0 w 32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51">
                  <a:moveTo>
                    <a:pt x="31" y="50"/>
                  </a:moveTo>
                  <a:lnTo>
                    <a:pt x="24" y="45"/>
                  </a:lnTo>
                  <a:lnTo>
                    <a:pt x="20" y="36"/>
                  </a:lnTo>
                  <a:lnTo>
                    <a:pt x="18" y="30"/>
                  </a:lnTo>
                  <a:lnTo>
                    <a:pt x="14" y="23"/>
                  </a:lnTo>
                  <a:lnTo>
                    <a:pt x="8" y="17"/>
                  </a:lnTo>
                  <a:lnTo>
                    <a:pt x="2" y="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75" name="Freeform 121"/>
            <p:cNvSpPr>
              <a:spLocks/>
            </p:cNvSpPr>
            <p:nvPr/>
          </p:nvSpPr>
          <p:spPr bwMode="auto">
            <a:xfrm>
              <a:off x="4306" y="2706"/>
              <a:ext cx="56" cy="62"/>
            </a:xfrm>
            <a:custGeom>
              <a:avLst/>
              <a:gdLst>
                <a:gd name="T0" fmla="*/ 28 w 56"/>
                <a:gd name="T1" fmla="*/ 37 h 62"/>
                <a:gd name="T2" fmla="*/ 22 w 56"/>
                <a:gd name="T3" fmla="*/ 52 h 62"/>
                <a:gd name="T4" fmla="*/ 7 w 56"/>
                <a:gd name="T5" fmla="*/ 61 h 62"/>
                <a:gd name="T6" fmla="*/ 0 w 56"/>
                <a:gd name="T7" fmla="*/ 45 h 62"/>
                <a:gd name="T8" fmla="*/ 13 w 56"/>
                <a:gd name="T9" fmla="*/ 34 h 62"/>
                <a:gd name="T10" fmla="*/ 24 w 56"/>
                <a:gd name="T11" fmla="*/ 26 h 62"/>
                <a:gd name="T12" fmla="*/ 15 w 56"/>
                <a:gd name="T13" fmla="*/ 21 h 62"/>
                <a:gd name="T14" fmla="*/ 5 w 56"/>
                <a:gd name="T15" fmla="*/ 13 h 62"/>
                <a:gd name="T16" fmla="*/ 3 w 56"/>
                <a:gd name="T17" fmla="*/ 0 h 62"/>
                <a:gd name="T18" fmla="*/ 18 w 56"/>
                <a:gd name="T19" fmla="*/ 0 h 62"/>
                <a:gd name="T20" fmla="*/ 26 w 56"/>
                <a:gd name="T21" fmla="*/ 10 h 62"/>
                <a:gd name="T22" fmla="*/ 28 w 56"/>
                <a:gd name="T23" fmla="*/ 19 h 62"/>
                <a:gd name="T24" fmla="*/ 36 w 56"/>
                <a:gd name="T25" fmla="*/ 10 h 62"/>
                <a:gd name="T26" fmla="*/ 47 w 56"/>
                <a:gd name="T27" fmla="*/ 8 h 62"/>
                <a:gd name="T28" fmla="*/ 55 w 56"/>
                <a:gd name="T29" fmla="*/ 10 h 62"/>
                <a:gd name="T30" fmla="*/ 49 w 56"/>
                <a:gd name="T31" fmla="*/ 21 h 62"/>
                <a:gd name="T32" fmla="*/ 41 w 56"/>
                <a:gd name="T33" fmla="*/ 30 h 62"/>
                <a:gd name="T34" fmla="*/ 28 w 56"/>
                <a:gd name="T35" fmla="*/ 34 h 62"/>
                <a:gd name="T36" fmla="*/ 28 w 56"/>
                <a:gd name="T37" fmla="*/ 37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6" h="62">
                  <a:moveTo>
                    <a:pt x="28" y="37"/>
                  </a:moveTo>
                  <a:lnTo>
                    <a:pt x="22" y="52"/>
                  </a:lnTo>
                  <a:lnTo>
                    <a:pt x="7" y="61"/>
                  </a:lnTo>
                  <a:lnTo>
                    <a:pt x="0" y="45"/>
                  </a:lnTo>
                  <a:lnTo>
                    <a:pt x="13" y="34"/>
                  </a:lnTo>
                  <a:lnTo>
                    <a:pt x="24" y="26"/>
                  </a:lnTo>
                  <a:lnTo>
                    <a:pt x="15" y="21"/>
                  </a:lnTo>
                  <a:lnTo>
                    <a:pt x="5" y="13"/>
                  </a:lnTo>
                  <a:lnTo>
                    <a:pt x="3" y="0"/>
                  </a:lnTo>
                  <a:lnTo>
                    <a:pt x="18" y="0"/>
                  </a:lnTo>
                  <a:lnTo>
                    <a:pt x="26" y="10"/>
                  </a:lnTo>
                  <a:lnTo>
                    <a:pt x="28" y="19"/>
                  </a:lnTo>
                  <a:lnTo>
                    <a:pt x="36" y="10"/>
                  </a:lnTo>
                  <a:lnTo>
                    <a:pt x="47" y="8"/>
                  </a:lnTo>
                  <a:lnTo>
                    <a:pt x="55" y="10"/>
                  </a:lnTo>
                  <a:lnTo>
                    <a:pt x="49" y="21"/>
                  </a:lnTo>
                  <a:lnTo>
                    <a:pt x="41" y="30"/>
                  </a:lnTo>
                  <a:lnTo>
                    <a:pt x="28" y="34"/>
                  </a:lnTo>
                  <a:lnTo>
                    <a:pt x="28" y="37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76" name="Freeform 122"/>
            <p:cNvSpPr>
              <a:spLocks/>
            </p:cNvSpPr>
            <p:nvPr/>
          </p:nvSpPr>
          <p:spPr bwMode="auto">
            <a:xfrm>
              <a:off x="4787" y="2892"/>
              <a:ext cx="83" cy="153"/>
            </a:xfrm>
            <a:custGeom>
              <a:avLst/>
              <a:gdLst>
                <a:gd name="T0" fmla="*/ 82 w 83"/>
                <a:gd name="T1" fmla="*/ 152 h 153"/>
                <a:gd name="T2" fmla="*/ 80 w 83"/>
                <a:gd name="T3" fmla="*/ 143 h 153"/>
                <a:gd name="T4" fmla="*/ 74 w 83"/>
                <a:gd name="T5" fmla="*/ 134 h 153"/>
                <a:gd name="T6" fmla="*/ 72 w 83"/>
                <a:gd name="T7" fmla="*/ 123 h 153"/>
                <a:gd name="T8" fmla="*/ 68 w 83"/>
                <a:gd name="T9" fmla="*/ 115 h 153"/>
                <a:gd name="T10" fmla="*/ 64 w 83"/>
                <a:gd name="T11" fmla="*/ 104 h 153"/>
                <a:gd name="T12" fmla="*/ 58 w 83"/>
                <a:gd name="T13" fmla="*/ 93 h 153"/>
                <a:gd name="T14" fmla="*/ 54 w 83"/>
                <a:gd name="T15" fmla="*/ 84 h 153"/>
                <a:gd name="T16" fmla="*/ 50 w 83"/>
                <a:gd name="T17" fmla="*/ 76 h 153"/>
                <a:gd name="T18" fmla="*/ 46 w 83"/>
                <a:gd name="T19" fmla="*/ 67 h 153"/>
                <a:gd name="T20" fmla="*/ 44 w 83"/>
                <a:gd name="T21" fmla="*/ 56 h 153"/>
                <a:gd name="T22" fmla="*/ 42 w 83"/>
                <a:gd name="T23" fmla="*/ 43 h 153"/>
                <a:gd name="T24" fmla="*/ 35 w 83"/>
                <a:gd name="T25" fmla="*/ 36 h 153"/>
                <a:gd name="T26" fmla="*/ 27 w 83"/>
                <a:gd name="T27" fmla="*/ 32 h 153"/>
                <a:gd name="T28" fmla="*/ 21 w 83"/>
                <a:gd name="T29" fmla="*/ 26 h 153"/>
                <a:gd name="T30" fmla="*/ 13 w 83"/>
                <a:gd name="T31" fmla="*/ 17 h 153"/>
                <a:gd name="T32" fmla="*/ 5 w 83"/>
                <a:gd name="T33" fmla="*/ 8 h 153"/>
                <a:gd name="T34" fmla="*/ 0 w 83"/>
                <a:gd name="T35" fmla="*/ 0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153">
                  <a:moveTo>
                    <a:pt x="82" y="152"/>
                  </a:moveTo>
                  <a:lnTo>
                    <a:pt x="80" y="143"/>
                  </a:lnTo>
                  <a:lnTo>
                    <a:pt x="74" y="134"/>
                  </a:lnTo>
                  <a:lnTo>
                    <a:pt x="72" y="123"/>
                  </a:lnTo>
                  <a:lnTo>
                    <a:pt x="68" y="115"/>
                  </a:lnTo>
                  <a:lnTo>
                    <a:pt x="64" y="104"/>
                  </a:lnTo>
                  <a:lnTo>
                    <a:pt x="58" y="93"/>
                  </a:lnTo>
                  <a:lnTo>
                    <a:pt x="54" y="84"/>
                  </a:lnTo>
                  <a:lnTo>
                    <a:pt x="50" y="76"/>
                  </a:lnTo>
                  <a:lnTo>
                    <a:pt x="46" y="67"/>
                  </a:lnTo>
                  <a:lnTo>
                    <a:pt x="44" y="56"/>
                  </a:lnTo>
                  <a:lnTo>
                    <a:pt x="42" y="43"/>
                  </a:lnTo>
                  <a:lnTo>
                    <a:pt x="35" y="36"/>
                  </a:lnTo>
                  <a:lnTo>
                    <a:pt x="27" y="32"/>
                  </a:lnTo>
                  <a:lnTo>
                    <a:pt x="21" y="26"/>
                  </a:lnTo>
                  <a:lnTo>
                    <a:pt x="13" y="17"/>
                  </a:lnTo>
                  <a:lnTo>
                    <a:pt x="5" y="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77" name="Freeform 123"/>
            <p:cNvSpPr>
              <a:spLocks/>
            </p:cNvSpPr>
            <p:nvPr/>
          </p:nvSpPr>
          <p:spPr bwMode="auto">
            <a:xfrm>
              <a:off x="4784" y="2582"/>
              <a:ext cx="95" cy="449"/>
            </a:xfrm>
            <a:custGeom>
              <a:avLst/>
              <a:gdLst>
                <a:gd name="T0" fmla="*/ 94 w 95"/>
                <a:gd name="T1" fmla="*/ 448 h 449"/>
                <a:gd name="T2" fmla="*/ 86 w 95"/>
                <a:gd name="T3" fmla="*/ 386 h 449"/>
                <a:gd name="T4" fmla="*/ 78 w 95"/>
                <a:gd name="T5" fmla="*/ 319 h 449"/>
                <a:gd name="T6" fmla="*/ 69 w 95"/>
                <a:gd name="T7" fmla="*/ 251 h 449"/>
                <a:gd name="T8" fmla="*/ 57 w 95"/>
                <a:gd name="T9" fmla="*/ 187 h 449"/>
                <a:gd name="T10" fmla="*/ 42 w 95"/>
                <a:gd name="T11" fmla="*/ 124 h 449"/>
                <a:gd name="T12" fmla="*/ 19 w 95"/>
                <a:gd name="T13" fmla="*/ 61 h 449"/>
                <a:gd name="T14" fmla="*/ 0 w 95"/>
                <a:gd name="T15" fmla="*/ 0 h 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" h="449">
                  <a:moveTo>
                    <a:pt x="94" y="448"/>
                  </a:moveTo>
                  <a:lnTo>
                    <a:pt x="86" y="386"/>
                  </a:lnTo>
                  <a:lnTo>
                    <a:pt x="78" y="319"/>
                  </a:lnTo>
                  <a:lnTo>
                    <a:pt x="69" y="251"/>
                  </a:lnTo>
                  <a:lnTo>
                    <a:pt x="57" y="187"/>
                  </a:lnTo>
                  <a:lnTo>
                    <a:pt x="42" y="124"/>
                  </a:lnTo>
                  <a:lnTo>
                    <a:pt x="19" y="6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78" name="Freeform 124"/>
            <p:cNvSpPr>
              <a:spLocks/>
            </p:cNvSpPr>
            <p:nvPr/>
          </p:nvSpPr>
          <p:spPr bwMode="auto">
            <a:xfrm>
              <a:off x="4883" y="2248"/>
              <a:ext cx="52" cy="795"/>
            </a:xfrm>
            <a:custGeom>
              <a:avLst/>
              <a:gdLst>
                <a:gd name="T0" fmla="*/ 0 w 52"/>
                <a:gd name="T1" fmla="*/ 794 h 795"/>
                <a:gd name="T2" fmla="*/ 24 w 52"/>
                <a:gd name="T3" fmla="*/ 682 h 795"/>
                <a:gd name="T4" fmla="*/ 34 w 52"/>
                <a:gd name="T5" fmla="*/ 569 h 795"/>
                <a:gd name="T6" fmla="*/ 41 w 52"/>
                <a:gd name="T7" fmla="*/ 458 h 795"/>
                <a:gd name="T8" fmla="*/ 45 w 52"/>
                <a:gd name="T9" fmla="*/ 342 h 795"/>
                <a:gd name="T10" fmla="*/ 49 w 52"/>
                <a:gd name="T11" fmla="*/ 226 h 795"/>
                <a:gd name="T12" fmla="*/ 51 w 52"/>
                <a:gd name="T13" fmla="*/ 113 h 795"/>
                <a:gd name="T14" fmla="*/ 51 w 52"/>
                <a:gd name="T15" fmla="*/ 0 h 7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795">
                  <a:moveTo>
                    <a:pt x="0" y="794"/>
                  </a:moveTo>
                  <a:lnTo>
                    <a:pt x="24" y="682"/>
                  </a:lnTo>
                  <a:lnTo>
                    <a:pt x="34" y="569"/>
                  </a:lnTo>
                  <a:lnTo>
                    <a:pt x="41" y="458"/>
                  </a:lnTo>
                  <a:lnTo>
                    <a:pt x="45" y="342"/>
                  </a:lnTo>
                  <a:lnTo>
                    <a:pt x="49" y="226"/>
                  </a:lnTo>
                  <a:lnTo>
                    <a:pt x="51" y="113"/>
                  </a:lnTo>
                  <a:lnTo>
                    <a:pt x="51" y="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79" name="Freeform 125"/>
            <p:cNvSpPr>
              <a:spLocks/>
            </p:cNvSpPr>
            <p:nvPr/>
          </p:nvSpPr>
          <p:spPr bwMode="auto">
            <a:xfrm>
              <a:off x="4885" y="2741"/>
              <a:ext cx="136" cy="302"/>
            </a:xfrm>
            <a:custGeom>
              <a:avLst/>
              <a:gdLst>
                <a:gd name="T0" fmla="*/ 0 w 136"/>
                <a:gd name="T1" fmla="*/ 301 h 302"/>
                <a:gd name="T2" fmla="*/ 21 w 136"/>
                <a:gd name="T3" fmla="*/ 259 h 302"/>
                <a:gd name="T4" fmla="*/ 42 w 136"/>
                <a:gd name="T5" fmla="*/ 218 h 302"/>
                <a:gd name="T6" fmla="*/ 65 w 136"/>
                <a:gd name="T7" fmla="*/ 176 h 302"/>
                <a:gd name="T8" fmla="*/ 86 w 136"/>
                <a:gd name="T9" fmla="*/ 133 h 302"/>
                <a:gd name="T10" fmla="*/ 104 w 136"/>
                <a:gd name="T11" fmla="*/ 91 h 302"/>
                <a:gd name="T12" fmla="*/ 123 w 136"/>
                <a:gd name="T13" fmla="*/ 47 h 302"/>
                <a:gd name="T14" fmla="*/ 135 w 136"/>
                <a:gd name="T15" fmla="*/ 0 h 3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302">
                  <a:moveTo>
                    <a:pt x="0" y="301"/>
                  </a:moveTo>
                  <a:lnTo>
                    <a:pt x="21" y="259"/>
                  </a:lnTo>
                  <a:lnTo>
                    <a:pt x="42" y="218"/>
                  </a:lnTo>
                  <a:lnTo>
                    <a:pt x="65" y="176"/>
                  </a:lnTo>
                  <a:lnTo>
                    <a:pt x="86" y="133"/>
                  </a:lnTo>
                  <a:lnTo>
                    <a:pt x="104" y="91"/>
                  </a:lnTo>
                  <a:lnTo>
                    <a:pt x="123" y="47"/>
                  </a:lnTo>
                  <a:lnTo>
                    <a:pt x="135" y="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80" name="Freeform 126"/>
            <p:cNvSpPr>
              <a:spLocks/>
            </p:cNvSpPr>
            <p:nvPr/>
          </p:nvSpPr>
          <p:spPr bwMode="auto">
            <a:xfrm>
              <a:off x="4928" y="2503"/>
              <a:ext cx="60" cy="121"/>
            </a:xfrm>
            <a:custGeom>
              <a:avLst/>
              <a:gdLst>
                <a:gd name="T0" fmla="*/ 0 w 60"/>
                <a:gd name="T1" fmla="*/ 120 h 121"/>
                <a:gd name="T2" fmla="*/ 0 w 60"/>
                <a:gd name="T3" fmla="*/ 104 h 121"/>
                <a:gd name="T4" fmla="*/ 5 w 60"/>
                <a:gd name="T5" fmla="*/ 85 h 121"/>
                <a:gd name="T6" fmla="*/ 13 w 60"/>
                <a:gd name="T7" fmla="*/ 69 h 121"/>
                <a:gd name="T8" fmla="*/ 20 w 60"/>
                <a:gd name="T9" fmla="*/ 54 h 121"/>
                <a:gd name="T10" fmla="*/ 28 w 60"/>
                <a:gd name="T11" fmla="*/ 41 h 121"/>
                <a:gd name="T12" fmla="*/ 41 w 60"/>
                <a:gd name="T13" fmla="*/ 28 h 121"/>
                <a:gd name="T14" fmla="*/ 49 w 60"/>
                <a:gd name="T15" fmla="*/ 10 h 121"/>
                <a:gd name="T16" fmla="*/ 59 w 60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121">
                  <a:moveTo>
                    <a:pt x="0" y="120"/>
                  </a:moveTo>
                  <a:lnTo>
                    <a:pt x="0" y="104"/>
                  </a:lnTo>
                  <a:lnTo>
                    <a:pt x="5" y="85"/>
                  </a:lnTo>
                  <a:lnTo>
                    <a:pt x="13" y="69"/>
                  </a:lnTo>
                  <a:lnTo>
                    <a:pt x="20" y="54"/>
                  </a:lnTo>
                  <a:lnTo>
                    <a:pt x="28" y="41"/>
                  </a:lnTo>
                  <a:lnTo>
                    <a:pt x="41" y="28"/>
                  </a:lnTo>
                  <a:lnTo>
                    <a:pt x="49" y="10"/>
                  </a:lnTo>
                  <a:lnTo>
                    <a:pt x="59" y="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81" name="Freeform 127"/>
            <p:cNvSpPr>
              <a:spLocks/>
            </p:cNvSpPr>
            <p:nvPr/>
          </p:nvSpPr>
          <p:spPr bwMode="auto">
            <a:xfrm>
              <a:off x="4677" y="2757"/>
              <a:ext cx="162" cy="197"/>
            </a:xfrm>
            <a:custGeom>
              <a:avLst/>
              <a:gdLst>
                <a:gd name="T0" fmla="*/ 96 w 162"/>
                <a:gd name="T1" fmla="*/ 141 h 197"/>
                <a:gd name="T2" fmla="*/ 87 w 162"/>
                <a:gd name="T3" fmla="*/ 158 h 197"/>
                <a:gd name="T4" fmla="*/ 77 w 162"/>
                <a:gd name="T5" fmla="*/ 167 h 197"/>
                <a:gd name="T6" fmla="*/ 65 w 162"/>
                <a:gd name="T7" fmla="*/ 172 h 197"/>
                <a:gd name="T8" fmla="*/ 56 w 162"/>
                <a:gd name="T9" fmla="*/ 178 h 197"/>
                <a:gd name="T10" fmla="*/ 42 w 162"/>
                <a:gd name="T11" fmla="*/ 187 h 197"/>
                <a:gd name="T12" fmla="*/ 31 w 162"/>
                <a:gd name="T13" fmla="*/ 193 h 197"/>
                <a:gd name="T14" fmla="*/ 15 w 162"/>
                <a:gd name="T15" fmla="*/ 193 h 197"/>
                <a:gd name="T16" fmla="*/ 15 w 162"/>
                <a:gd name="T17" fmla="*/ 182 h 197"/>
                <a:gd name="T18" fmla="*/ 23 w 162"/>
                <a:gd name="T19" fmla="*/ 169 h 197"/>
                <a:gd name="T20" fmla="*/ 31 w 162"/>
                <a:gd name="T21" fmla="*/ 158 h 197"/>
                <a:gd name="T22" fmla="*/ 36 w 162"/>
                <a:gd name="T23" fmla="*/ 143 h 197"/>
                <a:gd name="T24" fmla="*/ 48 w 162"/>
                <a:gd name="T25" fmla="*/ 135 h 197"/>
                <a:gd name="T26" fmla="*/ 60 w 162"/>
                <a:gd name="T27" fmla="*/ 126 h 197"/>
                <a:gd name="T28" fmla="*/ 69 w 162"/>
                <a:gd name="T29" fmla="*/ 119 h 197"/>
                <a:gd name="T30" fmla="*/ 85 w 162"/>
                <a:gd name="T31" fmla="*/ 121 h 197"/>
                <a:gd name="T32" fmla="*/ 69 w 162"/>
                <a:gd name="T33" fmla="*/ 117 h 197"/>
                <a:gd name="T34" fmla="*/ 56 w 162"/>
                <a:gd name="T35" fmla="*/ 111 h 197"/>
                <a:gd name="T36" fmla="*/ 42 w 162"/>
                <a:gd name="T37" fmla="*/ 100 h 197"/>
                <a:gd name="T38" fmla="*/ 34 w 162"/>
                <a:gd name="T39" fmla="*/ 89 h 197"/>
                <a:gd name="T40" fmla="*/ 27 w 162"/>
                <a:gd name="T41" fmla="*/ 78 h 197"/>
                <a:gd name="T42" fmla="*/ 19 w 162"/>
                <a:gd name="T43" fmla="*/ 63 h 197"/>
                <a:gd name="T44" fmla="*/ 15 w 162"/>
                <a:gd name="T45" fmla="*/ 47 h 197"/>
                <a:gd name="T46" fmla="*/ 7 w 162"/>
                <a:gd name="T47" fmla="*/ 34 h 197"/>
                <a:gd name="T48" fmla="*/ 0 w 162"/>
                <a:gd name="T49" fmla="*/ 21 h 197"/>
                <a:gd name="T50" fmla="*/ 0 w 162"/>
                <a:gd name="T51" fmla="*/ 4 h 197"/>
                <a:gd name="T52" fmla="*/ 11 w 162"/>
                <a:gd name="T53" fmla="*/ 0 h 197"/>
                <a:gd name="T54" fmla="*/ 21 w 162"/>
                <a:gd name="T55" fmla="*/ 8 h 197"/>
                <a:gd name="T56" fmla="*/ 34 w 162"/>
                <a:gd name="T57" fmla="*/ 17 h 197"/>
                <a:gd name="T58" fmla="*/ 44 w 162"/>
                <a:gd name="T59" fmla="*/ 26 h 197"/>
                <a:gd name="T60" fmla="*/ 56 w 162"/>
                <a:gd name="T61" fmla="*/ 37 h 197"/>
                <a:gd name="T62" fmla="*/ 65 w 162"/>
                <a:gd name="T63" fmla="*/ 47 h 197"/>
                <a:gd name="T64" fmla="*/ 71 w 162"/>
                <a:gd name="T65" fmla="*/ 60 h 197"/>
                <a:gd name="T66" fmla="*/ 79 w 162"/>
                <a:gd name="T67" fmla="*/ 69 h 197"/>
                <a:gd name="T68" fmla="*/ 87 w 162"/>
                <a:gd name="T69" fmla="*/ 84 h 197"/>
                <a:gd name="T70" fmla="*/ 100 w 162"/>
                <a:gd name="T71" fmla="*/ 95 h 197"/>
                <a:gd name="T72" fmla="*/ 108 w 162"/>
                <a:gd name="T73" fmla="*/ 95 h 197"/>
                <a:gd name="T74" fmla="*/ 108 w 162"/>
                <a:gd name="T75" fmla="*/ 76 h 197"/>
                <a:gd name="T76" fmla="*/ 114 w 162"/>
                <a:gd name="T77" fmla="*/ 63 h 197"/>
                <a:gd name="T78" fmla="*/ 126 w 162"/>
                <a:gd name="T79" fmla="*/ 56 h 197"/>
                <a:gd name="T80" fmla="*/ 135 w 162"/>
                <a:gd name="T81" fmla="*/ 47 h 197"/>
                <a:gd name="T82" fmla="*/ 149 w 162"/>
                <a:gd name="T83" fmla="*/ 45 h 197"/>
                <a:gd name="T84" fmla="*/ 161 w 162"/>
                <a:gd name="T85" fmla="*/ 52 h 197"/>
                <a:gd name="T86" fmla="*/ 157 w 162"/>
                <a:gd name="T87" fmla="*/ 69 h 197"/>
                <a:gd name="T88" fmla="*/ 157 w 162"/>
                <a:gd name="T89" fmla="*/ 84 h 197"/>
                <a:gd name="T90" fmla="*/ 153 w 162"/>
                <a:gd name="T91" fmla="*/ 100 h 197"/>
                <a:gd name="T92" fmla="*/ 143 w 162"/>
                <a:gd name="T93" fmla="*/ 113 h 197"/>
                <a:gd name="T94" fmla="*/ 131 w 162"/>
                <a:gd name="T95" fmla="*/ 119 h 197"/>
                <a:gd name="T96" fmla="*/ 124 w 162"/>
                <a:gd name="T97" fmla="*/ 130 h 1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2" h="197">
                  <a:moveTo>
                    <a:pt x="108" y="143"/>
                  </a:moveTo>
                  <a:lnTo>
                    <a:pt x="102" y="141"/>
                  </a:lnTo>
                  <a:lnTo>
                    <a:pt x="100" y="141"/>
                  </a:lnTo>
                  <a:lnTo>
                    <a:pt x="96" y="141"/>
                  </a:lnTo>
                  <a:lnTo>
                    <a:pt x="95" y="145"/>
                  </a:lnTo>
                  <a:lnTo>
                    <a:pt x="93" y="150"/>
                  </a:lnTo>
                  <a:lnTo>
                    <a:pt x="89" y="152"/>
                  </a:lnTo>
                  <a:lnTo>
                    <a:pt x="87" y="158"/>
                  </a:lnTo>
                  <a:lnTo>
                    <a:pt x="85" y="161"/>
                  </a:lnTo>
                  <a:lnTo>
                    <a:pt x="81" y="163"/>
                  </a:lnTo>
                  <a:lnTo>
                    <a:pt x="79" y="167"/>
                  </a:lnTo>
                  <a:lnTo>
                    <a:pt x="77" y="167"/>
                  </a:lnTo>
                  <a:lnTo>
                    <a:pt x="73" y="169"/>
                  </a:lnTo>
                  <a:lnTo>
                    <a:pt x="69" y="169"/>
                  </a:lnTo>
                  <a:lnTo>
                    <a:pt x="65" y="169"/>
                  </a:lnTo>
                  <a:lnTo>
                    <a:pt x="65" y="172"/>
                  </a:lnTo>
                  <a:lnTo>
                    <a:pt x="64" y="174"/>
                  </a:lnTo>
                  <a:lnTo>
                    <a:pt x="60" y="174"/>
                  </a:lnTo>
                  <a:lnTo>
                    <a:pt x="58" y="176"/>
                  </a:lnTo>
                  <a:lnTo>
                    <a:pt x="56" y="178"/>
                  </a:lnTo>
                  <a:lnTo>
                    <a:pt x="52" y="182"/>
                  </a:lnTo>
                  <a:lnTo>
                    <a:pt x="50" y="185"/>
                  </a:lnTo>
                  <a:lnTo>
                    <a:pt x="44" y="187"/>
                  </a:lnTo>
                  <a:lnTo>
                    <a:pt x="42" y="187"/>
                  </a:lnTo>
                  <a:lnTo>
                    <a:pt x="40" y="187"/>
                  </a:lnTo>
                  <a:lnTo>
                    <a:pt x="34" y="191"/>
                  </a:lnTo>
                  <a:lnTo>
                    <a:pt x="32" y="193"/>
                  </a:lnTo>
                  <a:lnTo>
                    <a:pt x="31" y="193"/>
                  </a:lnTo>
                  <a:lnTo>
                    <a:pt x="27" y="193"/>
                  </a:lnTo>
                  <a:lnTo>
                    <a:pt x="23" y="196"/>
                  </a:lnTo>
                  <a:lnTo>
                    <a:pt x="19" y="193"/>
                  </a:lnTo>
                  <a:lnTo>
                    <a:pt x="15" y="193"/>
                  </a:lnTo>
                  <a:lnTo>
                    <a:pt x="13" y="191"/>
                  </a:lnTo>
                  <a:lnTo>
                    <a:pt x="11" y="187"/>
                  </a:lnTo>
                  <a:lnTo>
                    <a:pt x="13" y="185"/>
                  </a:lnTo>
                  <a:lnTo>
                    <a:pt x="15" y="182"/>
                  </a:lnTo>
                  <a:lnTo>
                    <a:pt x="19" y="178"/>
                  </a:lnTo>
                  <a:lnTo>
                    <a:pt x="19" y="176"/>
                  </a:lnTo>
                  <a:lnTo>
                    <a:pt x="21" y="172"/>
                  </a:lnTo>
                  <a:lnTo>
                    <a:pt x="23" y="169"/>
                  </a:lnTo>
                  <a:lnTo>
                    <a:pt x="27" y="169"/>
                  </a:lnTo>
                  <a:lnTo>
                    <a:pt x="29" y="167"/>
                  </a:lnTo>
                  <a:lnTo>
                    <a:pt x="29" y="163"/>
                  </a:lnTo>
                  <a:lnTo>
                    <a:pt x="31" y="158"/>
                  </a:lnTo>
                  <a:lnTo>
                    <a:pt x="32" y="154"/>
                  </a:lnTo>
                  <a:lnTo>
                    <a:pt x="32" y="152"/>
                  </a:lnTo>
                  <a:lnTo>
                    <a:pt x="34" y="150"/>
                  </a:lnTo>
                  <a:lnTo>
                    <a:pt x="36" y="143"/>
                  </a:lnTo>
                  <a:lnTo>
                    <a:pt x="40" y="141"/>
                  </a:lnTo>
                  <a:lnTo>
                    <a:pt x="42" y="137"/>
                  </a:lnTo>
                  <a:lnTo>
                    <a:pt x="44" y="135"/>
                  </a:lnTo>
                  <a:lnTo>
                    <a:pt x="48" y="135"/>
                  </a:lnTo>
                  <a:lnTo>
                    <a:pt x="50" y="130"/>
                  </a:lnTo>
                  <a:lnTo>
                    <a:pt x="52" y="130"/>
                  </a:lnTo>
                  <a:lnTo>
                    <a:pt x="58" y="128"/>
                  </a:lnTo>
                  <a:lnTo>
                    <a:pt x="60" y="126"/>
                  </a:lnTo>
                  <a:lnTo>
                    <a:pt x="64" y="126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9" y="119"/>
                  </a:lnTo>
                  <a:lnTo>
                    <a:pt x="73" y="119"/>
                  </a:lnTo>
                  <a:lnTo>
                    <a:pt x="79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1" y="121"/>
                  </a:lnTo>
                  <a:lnTo>
                    <a:pt x="77" y="119"/>
                  </a:lnTo>
                  <a:lnTo>
                    <a:pt x="71" y="117"/>
                  </a:lnTo>
                  <a:lnTo>
                    <a:pt x="69" y="117"/>
                  </a:lnTo>
                  <a:lnTo>
                    <a:pt x="65" y="113"/>
                  </a:lnTo>
                  <a:lnTo>
                    <a:pt x="64" y="111"/>
                  </a:lnTo>
                  <a:lnTo>
                    <a:pt x="58" y="111"/>
                  </a:lnTo>
                  <a:lnTo>
                    <a:pt x="56" y="111"/>
                  </a:lnTo>
                  <a:lnTo>
                    <a:pt x="52" y="108"/>
                  </a:lnTo>
                  <a:lnTo>
                    <a:pt x="50" y="104"/>
                  </a:lnTo>
                  <a:lnTo>
                    <a:pt x="44" y="102"/>
                  </a:lnTo>
                  <a:lnTo>
                    <a:pt x="42" y="100"/>
                  </a:lnTo>
                  <a:lnTo>
                    <a:pt x="42" y="98"/>
                  </a:lnTo>
                  <a:lnTo>
                    <a:pt x="40" y="95"/>
                  </a:lnTo>
                  <a:lnTo>
                    <a:pt x="36" y="93"/>
                  </a:lnTo>
                  <a:lnTo>
                    <a:pt x="34" y="89"/>
                  </a:lnTo>
                  <a:lnTo>
                    <a:pt x="32" y="87"/>
                  </a:lnTo>
                  <a:lnTo>
                    <a:pt x="31" y="84"/>
                  </a:lnTo>
                  <a:lnTo>
                    <a:pt x="29" y="80"/>
                  </a:lnTo>
                  <a:lnTo>
                    <a:pt x="27" y="78"/>
                  </a:lnTo>
                  <a:lnTo>
                    <a:pt x="23" y="76"/>
                  </a:lnTo>
                  <a:lnTo>
                    <a:pt x="21" y="71"/>
                  </a:lnTo>
                  <a:lnTo>
                    <a:pt x="19" y="67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47"/>
                  </a:lnTo>
                  <a:lnTo>
                    <a:pt x="13" y="43"/>
                  </a:lnTo>
                  <a:lnTo>
                    <a:pt x="13" y="41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21" y="8"/>
                  </a:lnTo>
                  <a:lnTo>
                    <a:pt x="27" y="10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40" y="21"/>
                  </a:lnTo>
                  <a:lnTo>
                    <a:pt x="42" y="23"/>
                  </a:lnTo>
                  <a:lnTo>
                    <a:pt x="44" y="26"/>
                  </a:lnTo>
                  <a:lnTo>
                    <a:pt x="48" y="28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6" y="37"/>
                  </a:lnTo>
                  <a:lnTo>
                    <a:pt x="58" y="41"/>
                  </a:lnTo>
                  <a:lnTo>
                    <a:pt x="60" y="43"/>
                  </a:lnTo>
                  <a:lnTo>
                    <a:pt x="64" y="45"/>
                  </a:lnTo>
                  <a:lnTo>
                    <a:pt x="65" y="47"/>
                  </a:lnTo>
                  <a:lnTo>
                    <a:pt x="65" y="52"/>
                  </a:lnTo>
                  <a:lnTo>
                    <a:pt x="65" y="54"/>
                  </a:lnTo>
                  <a:lnTo>
                    <a:pt x="69" y="60"/>
                  </a:lnTo>
                  <a:lnTo>
                    <a:pt x="71" y="60"/>
                  </a:lnTo>
                  <a:lnTo>
                    <a:pt x="73" y="63"/>
                  </a:lnTo>
                  <a:lnTo>
                    <a:pt x="77" y="63"/>
                  </a:lnTo>
                  <a:lnTo>
                    <a:pt x="79" y="67"/>
                  </a:lnTo>
                  <a:lnTo>
                    <a:pt x="79" y="69"/>
                  </a:lnTo>
                  <a:lnTo>
                    <a:pt x="81" y="71"/>
                  </a:lnTo>
                  <a:lnTo>
                    <a:pt x="85" y="78"/>
                  </a:lnTo>
                  <a:lnTo>
                    <a:pt x="87" y="80"/>
                  </a:lnTo>
                  <a:lnTo>
                    <a:pt x="87" y="84"/>
                  </a:lnTo>
                  <a:lnTo>
                    <a:pt x="89" y="87"/>
                  </a:lnTo>
                  <a:lnTo>
                    <a:pt x="93" y="89"/>
                  </a:lnTo>
                  <a:lnTo>
                    <a:pt x="95" y="93"/>
                  </a:lnTo>
                  <a:lnTo>
                    <a:pt x="100" y="95"/>
                  </a:lnTo>
                  <a:lnTo>
                    <a:pt x="100" y="98"/>
                  </a:lnTo>
                  <a:lnTo>
                    <a:pt x="106" y="100"/>
                  </a:lnTo>
                  <a:lnTo>
                    <a:pt x="108" y="98"/>
                  </a:lnTo>
                  <a:lnTo>
                    <a:pt x="108" y="95"/>
                  </a:lnTo>
                  <a:lnTo>
                    <a:pt x="108" y="93"/>
                  </a:lnTo>
                  <a:lnTo>
                    <a:pt x="108" y="87"/>
                  </a:lnTo>
                  <a:lnTo>
                    <a:pt x="108" y="80"/>
                  </a:lnTo>
                  <a:lnTo>
                    <a:pt x="108" y="76"/>
                  </a:lnTo>
                  <a:lnTo>
                    <a:pt x="108" y="71"/>
                  </a:lnTo>
                  <a:lnTo>
                    <a:pt x="110" y="69"/>
                  </a:lnTo>
                  <a:lnTo>
                    <a:pt x="110" y="67"/>
                  </a:lnTo>
                  <a:lnTo>
                    <a:pt x="114" y="63"/>
                  </a:lnTo>
                  <a:lnTo>
                    <a:pt x="116" y="63"/>
                  </a:lnTo>
                  <a:lnTo>
                    <a:pt x="118" y="60"/>
                  </a:lnTo>
                  <a:lnTo>
                    <a:pt x="122" y="60"/>
                  </a:lnTo>
                  <a:lnTo>
                    <a:pt x="126" y="56"/>
                  </a:lnTo>
                  <a:lnTo>
                    <a:pt x="129" y="54"/>
                  </a:lnTo>
                  <a:lnTo>
                    <a:pt x="131" y="52"/>
                  </a:lnTo>
                  <a:lnTo>
                    <a:pt x="133" y="47"/>
                  </a:lnTo>
                  <a:lnTo>
                    <a:pt x="135" y="47"/>
                  </a:lnTo>
                  <a:lnTo>
                    <a:pt x="139" y="45"/>
                  </a:lnTo>
                  <a:lnTo>
                    <a:pt x="143" y="45"/>
                  </a:lnTo>
                  <a:lnTo>
                    <a:pt x="147" y="43"/>
                  </a:lnTo>
                  <a:lnTo>
                    <a:pt x="149" y="45"/>
                  </a:lnTo>
                  <a:lnTo>
                    <a:pt x="155" y="45"/>
                  </a:lnTo>
                  <a:lnTo>
                    <a:pt x="157" y="45"/>
                  </a:lnTo>
                  <a:lnTo>
                    <a:pt x="157" y="47"/>
                  </a:lnTo>
                  <a:lnTo>
                    <a:pt x="161" y="52"/>
                  </a:lnTo>
                  <a:lnTo>
                    <a:pt x="161" y="56"/>
                  </a:lnTo>
                  <a:lnTo>
                    <a:pt x="157" y="60"/>
                  </a:lnTo>
                  <a:lnTo>
                    <a:pt x="157" y="63"/>
                  </a:lnTo>
                  <a:lnTo>
                    <a:pt x="157" y="69"/>
                  </a:lnTo>
                  <a:lnTo>
                    <a:pt x="155" y="71"/>
                  </a:lnTo>
                  <a:lnTo>
                    <a:pt x="155" y="78"/>
                  </a:lnTo>
                  <a:lnTo>
                    <a:pt x="157" y="80"/>
                  </a:lnTo>
                  <a:lnTo>
                    <a:pt x="157" y="84"/>
                  </a:lnTo>
                  <a:lnTo>
                    <a:pt x="157" y="89"/>
                  </a:lnTo>
                  <a:lnTo>
                    <a:pt x="155" y="93"/>
                  </a:lnTo>
                  <a:lnTo>
                    <a:pt x="155" y="98"/>
                  </a:lnTo>
                  <a:lnTo>
                    <a:pt x="153" y="100"/>
                  </a:lnTo>
                  <a:lnTo>
                    <a:pt x="149" y="102"/>
                  </a:lnTo>
                  <a:lnTo>
                    <a:pt x="147" y="104"/>
                  </a:lnTo>
                  <a:lnTo>
                    <a:pt x="145" y="108"/>
                  </a:lnTo>
                  <a:lnTo>
                    <a:pt x="143" y="113"/>
                  </a:lnTo>
                  <a:lnTo>
                    <a:pt x="139" y="113"/>
                  </a:lnTo>
                  <a:lnTo>
                    <a:pt x="137" y="117"/>
                  </a:lnTo>
                  <a:lnTo>
                    <a:pt x="135" y="117"/>
                  </a:lnTo>
                  <a:lnTo>
                    <a:pt x="131" y="119"/>
                  </a:lnTo>
                  <a:lnTo>
                    <a:pt x="129" y="121"/>
                  </a:lnTo>
                  <a:lnTo>
                    <a:pt x="126" y="126"/>
                  </a:lnTo>
                  <a:lnTo>
                    <a:pt x="124" y="128"/>
                  </a:lnTo>
                  <a:lnTo>
                    <a:pt x="124" y="130"/>
                  </a:lnTo>
                  <a:lnTo>
                    <a:pt x="124" y="135"/>
                  </a:lnTo>
                  <a:lnTo>
                    <a:pt x="108" y="143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82" name="Freeform 128"/>
            <p:cNvSpPr>
              <a:spLocks/>
            </p:cNvSpPr>
            <p:nvPr/>
          </p:nvSpPr>
          <p:spPr bwMode="auto">
            <a:xfrm>
              <a:off x="4735" y="2415"/>
              <a:ext cx="59" cy="201"/>
            </a:xfrm>
            <a:custGeom>
              <a:avLst/>
              <a:gdLst>
                <a:gd name="T0" fmla="*/ 38 w 59"/>
                <a:gd name="T1" fmla="*/ 169 h 201"/>
                <a:gd name="T2" fmla="*/ 36 w 59"/>
                <a:gd name="T3" fmla="*/ 163 h 201"/>
                <a:gd name="T4" fmla="*/ 34 w 59"/>
                <a:gd name="T5" fmla="*/ 158 h 201"/>
                <a:gd name="T6" fmla="*/ 30 w 59"/>
                <a:gd name="T7" fmla="*/ 150 h 201"/>
                <a:gd name="T8" fmla="*/ 29 w 59"/>
                <a:gd name="T9" fmla="*/ 145 h 201"/>
                <a:gd name="T10" fmla="*/ 27 w 59"/>
                <a:gd name="T11" fmla="*/ 141 h 201"/>
                <a:gd name="T12" fmla="*/ 23 w 59"/>
                <a:gd name="T13" fmla="*/ 134 h 201"/>
                <a:gd name="T14" fmla="*/ 21 w 59"/>
                <a:gd name="T15" fmla="*/ 128 h 201"/>
                <a:gd name="T16" fmla="*/ 15 w 59"/>
                <a:gd name="T17" fmla="*/ 121 h 201"/>
                <a:gd name="T18" fmla="*/ 13 w 59"/>
                <a:gd name="T19" fmla="*/ 117 h 201"/>
                <a:gd name="T20" fmla="*/ 7 w 59"/>
                <a:gd name="T21" fmla="*/ 110 h 201"/>
                <a:gd name="T22" fmla="*/ 7 w 59"/>
                <a:gd name="T23" fmla="*/ 104 h 201"/>
                <a:gd name="T24" fmla="*/ 7 w 59"/>
                <a:gd name="T25" fmla="*/ 100 h 201"/>
                <a:gd name="T26" fmla="*/ 5 w 59"/>
                <a:gd name="T27" fmla="*/ 93 h 201"/>
                <a:gd name="T28" fmla="*/ 5 w 59"/>
                <a:gd name="T29" fmla="*/ 84 h 201"/>
                <a:gd name="T30" fmla="*/ 1 w 59"/>
                <a:gd name="T31" fmla="*/ 78 h 201"/>
                <a:gd name="T32" fmla="*/ 1 w 59"/>
                <a:gd name="T33" fmla="*/ 69 h 201"/>
                <a:gd name="T34" fmla="*/ 1 w 59"/>
                <a:gd name="T35" fmla="*/ 63 h 201"/>
                <a:gd name="T36" fmla="*/ 0 w 59"/>
                <a:gd name="T37" fmla="*/ 56 h 201"/>
                <a:gd name="T38" fmla="*/ 0 w 59"/>
                <a:gd name="T39" fmla="*/ 52 h 201"/>
                <a:gd name="T40" fmla="*/ 1 w 59"/>
                <a:gd name="T41" fmla="*/ 43 h 201"/>
                <a:gd name="T42" fmla="*/ 1 w 59"/>
                <a:gd name="T43" fmla="*/ 36 h 201"/>
                <a:gd name="T44" fmla="*/ 1 w 59"/>
                <a:gd name="T45" fmla="*/ 28 h 201"/>
                <a:gd name="T46" fmla="*/ 1 w 59"/>
                <a:gd name="T47" fmla="*/ 23 h 201"/>
                <a:gd name="T48" fmla="*/ 5 w 59"/>
                <a:gd name="T49" fmla="*/ 13 h 201"/>
                <a:gd name="T50" fmla="*/ 5 w 59"/>
                <a:gd name="T51" fmla="*/ 4 h 201"/>
                <a:gd name="T52" fmla="*/ 7 w 59"/>
                <a:gd name="T53" fmla="*/ 0 h 201"/>
                <a:gd name="T54" fmla="*/ 13 w 59"/>
                <a:gd name="T55" fmla="*/ 2 h 201"/>
                <a:gd name="T56" fmla="*/ 19 w 59"/>
                <a:gd name="T57" fmla="*/ 8 h 201"/>
                <a:gd name="T58" fmla="*/ 23 w 59"/>
                <a:gd name="T59" fmla="*/ 10 h 201"/>
                <a:gd name="T60" fmla="*/ 27 w 59"/>
                <a:gd name="T61" fmla="*/ 17 h 201"/>
                <a:gd name="T62" fmla="*/ 29 w 59"/>
                <a:gd name="T63" fmla="*/ 23 h 201"/>
                <a:gd name="T64" fmla="*/ 30 w 59"/>
                <a:gd name="T65" fmla="*/ 28 h 201"/>
                <a:gd name="T66" fmla="*/ 34 w 59"/>
                <a:gd name="T67" fmla="*/ 36 h 201"/>
                <a:gd name="T68" fmla="*/ 36 w 59"/>
                <a:gd name="T69" fmla="*/ 43 h 201"/>
                <a:gd name="T70" fmla="*/ 38 w 59"/>
                <a:gd name="T71" fmla="*/ 52 h 201"/>
                <a:gd name="T72" fmla="*/ 42 w 59"/>
                <a:gd name="T73" fmla="*/ 56 h 201"/>
                <a:gd name="T74" fmla="*/ 42 w 59"/>
                <a:gd name="T75" fmla="*/ 63 h 201"/>
                <a:gd name="T76" fmla="*/ 44 w 59"/>
                <a:gd name="T77" fmla="*/ 71 h 201"/>
                <a:gd name="T78" fmla="*/ 48 w 59"/>
                <a:gd name="T79" fmla="*/ 78 h 201"/>
                <a:gd name="T80" fmla="*/ 50 w 59"/>
                <a:gd name="T81" fmla="*/ 86 h 201"/>
                <a:gd name="T82" fmla="*/ 50 w 59"/>
                <a:gd name="T83" fmla="*/ 93 h 201"/>
                <a:gd name="T84" fmla="*/ 52 w 59"/>
                <a:gd name="T85" fmla="*/ 100 h 201"/>
                <a:gd name="T86" fmla="*/ 52 w 59"/>
                <a:gd name="T87" fmla="*/ 104 h 201"/>
                <a:gd name="T88" fmla="*/ 56 w 59"/>
                <a:gd name="T89" fmla="*/ 113 h 201"/>
                <a:gd name="T90" fmla="*/ 56 w 59"/>
                <a:gd name="T91" fmla="*/ 119 h 201"/>
                <a:gd name="T92" fmla="*/ 56 w 59"/>
                <a:gd name="T93" fmla="*/ 128 h 201"/>
                <a:gd name="T94" fmla="*/ 58 w 59"/>
                <a:gd name="T95" fmla="*/ 134 h 201"/>
                <a:gd name="T96" fmla="*/ 58 w 59"/>
                <a:gd name="T97" fmla="*/ 141 h 201"/>
                <a:gd name="T98" fmla="*/ 56 w 59"/>
                <a:gd name="T99" fmla="*/ 152 h 201"/>
                <a:gd name="T100" fmla="*/ 56 w 59"/>
                <a:gd name="T101" fmla="*/ 160 h 201"/>
                <a:gd name="T102" fmla="*/ 56 w 59"/>
                <a:gd name="T103" fmla="*/ 171 h 201"/>
                <a:gd name="T104" fmla="*/ 56 w 59"/>
                <a:gd name="T105" fmla="*/ 182 h 201"/>
                <a:gd name="T106" fmla="*/ 52 w 59"/>
                <a:gd name="T107" fmla="*/ 193 h 201"/>
                <a:gd name="T108" fmla="*/ 52 w 59"/>
                <a:gd name="T109" fmla="*/ 200 h 201"/>
                <a:gd name="T110" fmla="*/ 52 w 59"/>
                <a:gd name="T111" fmla="*/ 186 h 201"/>
                <a:gd name="T112" fmla="*/ 52 w 59"/>
                <a:gd name="T113" fmla="*/ 182 h 201"/>
                <a:gd name="T114" fmla="*/ 52 w 59"/>
                <a:gd name="T115" fmla="*/ 186 h 201"/>
                <a:gd name="T116" fmla="*/ 52 w 59"/>
                <a:gd name="T117" fmla="*/ 195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9" h="201">
                  <a:moveTo>
                    <a:pt x="42" y="171"/>
                  </a:moveTo>
                  <a:lnTo>
                    <a:pt x="38" y="169"/>
                  </a:lnTo>
                  <a:lnTo>
                    <a:pt x="38" y="167"/>
                  </a:lnTo>
                  <a:lnTo>
                    <a:pt x="36" y="163"/>
                  </a:lnTo>
                  <a:lnTo>
                    <a:pt x="36" y="160"/>
                  </a:lnTo>
                  <a:lnTo>
                    <a:pt x="34" y="158"/>
                  </a:lnTo>
                  <a:lnTo>
                    <a:pt x="34" y="152"/>
                  </a:lnTo>
                  <a:lnTo>
                    <a:pt x="30" y="150"/>
                  </a:lnTo>
                  <a:lnTo>
                    <a:pt x="30" y="145"/>
                  </a:lnTo>
                  <a:lnTo>
                    <a:pt x="29" y="145"/>
                  </a:lnTo>
                  <a:lnTo>
                    <a:pt x="29" y="143"/>
                  </a:lnTo>
                  <a:lnTo>
                    <a:pt x="27" y="141"/>
                  </a:lnTo>
                  <a:lnTo>
                    <a:pt x="27" y="136"/>
                  </a:lnTo>
                  <a:lnTo>
                    <a:pt x="23" y="134"/>
                  </a:lnTo>
                  <a:lnTo>
                    <a:pt x="21" y="130"/>
                  </a:lnTo>
                  <a:lnTo>
                    <a:pt x="21" y="128"/>
                  </a:lnTo>
                  <a:lnTo>
                    <a:pt x="19" y="126"/>
                  </a:lnTo>
                  <a:lnTo>
                    <a:pt x="15" y="121"/>
                  </a:lnTo>
                  <a:lnTo>
                    <a:pt x="15" y="119"/>
                  </a:lnTo>
                  <a:lnTo>
                    <a:pt x="13" y="117"/>
                  </a:lnTo>
                  <a:lnTo>
                    <a:pt x="11" y="113"/>
                  </a:lnTo>
                  <a:lnTo>
                    <a:pt x="7" y="110"/>
                  </a:lnTo>
                  <a:lnTo>
                    <a:pt x="7" y="108"/>
                  </a:lnTo>
                  <a:lnTo>
                    <a:pt x="7" y="104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7" y="95"/>
                  </a:lnTo>
                  <a:lnTo>
                    <a:pt x="5" y="93"/>
                  </a:lnTo>
                  <a:lnTo>
                    <a:pt x="5" y="89"/>
                  </a:lnTo>
                  <a:lnTo>
                    <a:pt x="5" y="84"/>
                  </a:lnTo>
                  <a:lnTo>
                    <a:pt x="5" y="80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1" y="69"/>
                  </a:lnTo>
                  <a:lnTo>
                    <a:pt x="1" y="67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1" y="43"/>
                  </a:lnTo>
                  <a:lnTo>
                    <a:pt x="1" y="39"/>
                  </a:lnTo>
                  <a:lnTo>
                    <a:pt x="1" y="36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5" y="19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3" y="10"/>
                  </a:lnTo>
                  <a:lnTo>
                    <a:pt x="27" y="13"/>
                  </a:lnTo>
                  <a:lnTo>
                    <a:pt x="27" y="17"/>
                  </a:lnTo>
                  <a:lnTo>
                    <a:pt x="29" y="19"/>
                  </a:lnTo>
                  <a:lnTo>
                    <a:pt x="29" y="23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30" y="32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6" y="43"/>
                  </a:lnTo>
                  <a:lnTo>
                    <a:pt x="36" y="45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42" y="56"/>
                  </a:lnTo>
                  <a:lnTo>
                    <a:pt x="42" y="60"/>
                  </a:lnTo>
                  <a:lnTo>
                    <a:pt x="42" y="63"/>
                  </a:lnTo>
                  <a:lnTo>
                    <a:pt x="42" y="69"/>
                  </a:lnTo>
                  <a:lnTo>
                    <a:pt x="44" y="71"/>
                  </a:lnTo>
                  <a:lnTo>
                    <a:pt x="44" y="76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50" y="86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2" y="95"/>
                  </a:lnTo>
                  <a:lnTo>
                    <a:pt x="52" y="100"/>
                  </a:lnTo>
                  <a:lnTo>
                    <a:pt x="52" y="102"/>
                  </a:lnTo>
                  <a:lnTo>
                    <a:pt x="52" y="104"/>
                  </a:lnTo>
                  <a:lnTo>
                    <a:pt x="52" y="110"/>
                  </a:lnTo>
                  <a:lnTo>
                    <a:pt x="56" y="113"/>
                  </a:lnTo>
                  <a:lnTo>
                    <a:pt x="56" y="117"/>
                  </a:lnTo>
                  <a:lnTo>
                    <a:pt x="56" y="119"/>
                  </a:lnTo>
                  <a:lnTo>
                    <a:pt x="56" y="121"/>
                  </a:lnTo>
                  <a:lnTo>
                    <a:pt x="56" y="128"/>
                  </a:lnTo>
                  <a:lnTo>
                    <a:pt x="58" y="130"/>
                  </a:lnTo>
                  <a:lnTo>
                    <a:pt x="58" y="134"/>
                  </a:lnTo>
                  <a:lnTo>
                    <a:pt x="58" y="136"/>
                  </a:lnTo>
                  <a:lnTo>
                    <a:pt x="58" y="141"/>
                  </a:lnTo>
                  <a:lnTo>
                    <a:pt x="58" y="145"/>
                  </a:lnTo>
                  <a:lnTo>
                    <a:pt x="56" y="152"/>
                  </a:lnTo>
                  <a:lnTo>
                    <a:pt x="56" y="154"/>
                  </a:lnTo>
                  <a:lnTo>
                    <a:pt x="56" y="160"/>
                  </a:lnTo>
                  <a:lnTo>
                    <a:pt x="56" y="167"/>
                  </a:lnTo>
                  <a:lnTo>
                    <a:pt x="56" y="171"/>
                  </a:lnTo>
                  <a:lnTo>
                    <a:pt x="56" y="176"/>
                  </a:lnTo>
                  <a:lnTo>
                    <a:pt x="56" y="182"/>
                  </a:lnTo>
                  <a:lnTo>
                    <a:pt x="52" y="186"/>
                  </a:lnTo>
                  <a:lnTo>
                    <a:pt x="52" y="193"/>
                  </a:lnTo>
                  <a:lnTo>
                    <a:pt x="52" y="195"/>
                  </a:lnTo>
                  <a:lnTo>
                    <a:pt x="52" y="200"/>
                  </a:lnTo>
                  <a:lnTo>
                    <a:pt x="52" y="193"/>
                  </a:lnTo>
                  <a:lnTo>
                    <a:pt x="52" y="186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2" y="184"/>
                  </a:lnTo>
                  <a:lnTo>
                    <a:pt x="52" y="186"/>
                  </a:lnTo>
                  <a:lnTo>
                    <a:pt x="52" y="193"/>
                  </a:lnTo>
                  <a:lnTo>
                    <a:pt x="52" y="195"/>
                  </a:lnTo>
                  <a:lnTo>
                    <a:pt x="42" y="171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83" name="Freeform 129"/>
            <p:cNvSpPr>
              <a:spLocks/>
            </p:cNvSpPr>
            <p:nvPr/>
          </p:nvSpPr>
          <p:spPr bwMode="auto">
            <a:xfrm>
              <a:off x="4812" y="2515"/>
              <a:ext cx="87" cy="150"/>
            </a:xfrm>
            <a:custGeom>
              <a:avLst/>
              <a:gdLst>
                <a:gd name="T0" fmla="*/ 0 w 87"/>
                <a:gd name="T1" fmla="*/ 125 h 150"/>
                <a:gd name="T2" fmla="*/ 0 w 87"/>
                <a:gd name="T3" fmla="*/ 95 h 150"/>
                <a:gd name="T4" fmla="*/ 11 w 87"/>
                <a:gd name="T5" fmla="*/ 53 h 150"/>
                <a:gd name="T6" fmla="*/ 26 w 87"/>
                <a:gd name="T7" fmla="*/ 25 h 150"/>
                <a:gd name="T8" fmla="*/ 34 w 87"/>
                <a:gd name="T9" fmla="*/ 19 h 150"/>
                <a:gd name="T10" fmla="*/ 64 w 87"/>
                <a:gd name="T11" fmla="*/ 4 h 150"/>
                <a:gd name="T12" fmla="*/ 80 w 87"/>
                <a:gd name="T13" fmla="*/ 0 h 150"/>
                <a:gd name="T14" fmla="*/ 84 w 87"/>
                <a:gd name="T15" fmla="*/ 10 h 150"/>
                <a:gd name="T16" fmla="*/ 86 w 87"/>
                <a:gd name="T17" fmla="*/ 25 h 150"/>
                <a:gd name="T18" fmla="*/ 78 w 87"/>
                <a:gd name="T19" fmla="*/ 43 h 150"/>
                <a:gd name="T20" fmla="*/ 72 w 87"/>
                <a:gd name="T21" fmla="*/ 49 h 150"/>
                <a:gd name="T22" fmla="*/ 66 w 87"/>
                <a:gd name="T23" fmla="*/ 58 h 150"/>
                <a:gd name="T24" fmla="*/ 64 w 87"/>
                <a:gd name="T25" fmla="*/ 62 h 150"/>
                <a:gd name="T26" fmla="*/ 63 w 87"/>
                <a:gd name="T27" fmla="*/ 66 h 150"/>
                <a:gd name="T28" fmla="*/ 51 w 87"/>
                <a:gd name="T29" fmla="*/ 75 h 150"/>
                <a:gd name="T30" fmla="*/ 47 w 87"/>
                <a:gd name="T31" fmla="*/ 75 h 150"/>
                <a:gd name="T32" fmla="*/ 40 w 87"/>
                <a:gd name="T33" fmla="*/ 86 h 150"/>
                <a:gd name="T34" fmla="*/ 36 w 87"/>
                <a:gd name="T35" fmla="*/ 86 h 150"/>
                <a:gd name="T36" fmla="*/ 26 w 87"/>
                <a:gd name="T37" fmla="*/ 99 h 150"/>
                <a:gd name="T38" fmla="*/ 22 w 87"/>
                <a:gd name="T39" fmla="*/ 101 h 150"/>
                <a:gd name="T40" fmla="*/ 19 w 87"/>
                <a:gd name="T41" fmla="*/ 107 h 150"/>
                <a:gd name="T42" fmla="*/ 15 w 87"/>
                <a:gd name="T43" fmla="*/ 112 h 150"/>
                <a:gd name="T44" fmla="*/ 15 w 87"/>
                <a:gd name="T45" fmla="*/ 116 h 150"/>
                <a:gd name="T46" fmla="*/ 11 w 87"/>
                <a:gd name="T47" fmla="*/ 127 h 150"/>
                <a:gd name="T48" fmla="*/ 9 w 87"/>
                <a:gd name="T49" fmla="*/ 144 h 150"/>
                <a:gd name="T50" fmla="*/ 9 w 87"/>
                <a:gd name="T51" fmla="*/ 149 h 150"/>
                <a:gd name="T52" fmla="*/ 0 w 87"/>
                <a:gd name="T53" fmla="*/ 125 h 1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7" h="150">
                  <a:moveTo>
                    <a:pt x="0" y="125"/>
                  </a:moveTo>
                  <a:lnTo>
                    <a:pt x="0" y="95"/>
                  </a:lnTo>
                  <a:lnTo>
                    <a:pt x="11" y="53"/>
                  </a:lnTo>
                  <a:lnTo>
                    <a:pt x="26" y="25"/>
                  </a:lnTo>
                  <a:lnTo>
                    <a:pt x="34" y="19"/>
                  </a:lnTo>
                  <a:lnTo>
                    <a:pt x="64" y="4"/>
                  </a:lnTo>
                  <a:lnTo>
                    <a:pt x="80" y="0"/>
                  </a:lnTo>
                  <a:lnTo>
                    <a:pt x="84" y="10"/>
                  </a:lnTo>
                  <a:lnTo>
                    <a:pt x="86" y="25"/>
                  </a:lnTo>
                  <a:lnTo>
                    <a:pt x="78" y="43"/>
                  </a:lnTo>
                  <a:lnTo>
                    <a:pt x="72" y="49"/>
                  </a:lnTo>
                  <a:lnTo>
                    <a:pt x="66" y="58"/>
                  </a:lnTo>
                  <a:lnTo>
                    <a:pt x="64" y="62"/>
                  </a:lnTo>
                  <a:lnTo>
                    <a:pt x="63" y="66"/>
                  </a:lnTo>
                  <a:lnTo>
                    <a:pt x="51" y="75"/>
                  </a:lnTo>
                  <a:lnTo>
                    <a:pt x="47" y="75"/>
                  </a:lnTo>
                  <a:lnTo>
                    <a:pt x="40" y="86"/>
                  </a:lnTo>
                  <a:lnTo>
                    <a:pt x="36" y="86"/>
                  </a:lnTo>
                  <a:lnTo>
                    <a:pt x="26" y="99"/>
                  </a:lnTo>
                  <a:lnTo>
                    <a:pt x="22" y="101"/>
                  </a:lnTo>
                  <a:lnTo>
                    <a:pt x="19" y="107"/>
                  </a:lnTo>
                  <a:lnTo>
                    <a:pt x="15" y="112"/>
                  </a:lnTo>
                  <a:lnTo>
                    <a:pt x="15" y="116"/>
                  </a:lnTo>
                  <a:lnTo>
                    <a:pt x="11" y="127"/>
                  </a:lnTo>
                  <a:lnTo>
                    <a:pt x="9" y="144"/>
                  </a:lnTo>
                  <a:lnTo>
                    <a:pt x="9" y="149"/>
                  </a:lnTo>
                  <a:lnTo>
                    <a:pt x="0" y="125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84" name="Freeform 130"/>
            <p:cNvSpPr>
              <a:spLocks/>
            </p:cNvSpPr>
            <p:nvPr/>
          </p:nvSpPr>
          <p:spPr bwMode="auto">
            <a:xfrm>
              <a:off x="4685" y="2592"/>
              <a:ext cx="123" cy="79"/>
            </a:xfrm>
            <a:custGeom>
              <a:avLst/>
              <a:gdLst>
                <a:gd name="T0" fmla="*/ 118 w 123"/>
                <a:gd name="T1" fmla="*/ 67 h 79"/>
                <a:gd name="T2" fmla="*/ 100 w 123"/>
                <a:gd name="T3" fmla="*/ 54 h 79"/>
                <a:gd name="T4" fmla="*/ 87 w 123"/>
                <a:gd name="T5" fmla="*/ 43 h 79"/>
                <a:gd name="T6" fmla="*/ 77 w 123"/>
                <a:gd name="T7" fmla="*/ 32 h 79"/>
                <a:gd name="T8" fmla="*/ 65 w 123"/>
                <a:gd name="T9" fmla="*/ 23 h 79"/>
                <a:gd name="T10" fmla="*/ 58 w 123"/>
                <a:gd name="T11" fmla="*/ 10 h 79"/>
                <a:gd name="T12" fmla="*/ 50 w 123"/>
                <a:gd name="T13" fmla="*/ 2 h 79"/>
                <a:gd name="T14" fmla="*/ 34 w 123"/>
                <a:gd name="T15" fmla="*/ 0 h 79"/>
                <a:gd name="T16" fmla="*/ 25 w 123"/>
                <a:gd name="T17" fmla="*/ 0 h 79"/>
                <a:gd name="T18" fmla="*/ 11 w 123"/>
                <a:gd name="T19" fmla="*/ 0 h 79"/>
                <a:gd name="T20" fmla="*/ 0 w 123"/>
                <a:gd name="T21" fmla="*/ 10 h 79"/>
                <a:gd name="T22" fmla="*/ 0 w 123"/>
                <a:gd name="T23" fmla="*/ 19 h 79"/>
                <a:gd name="T24" fmla="*/ 11 w 123"/>
                <a:gd name="T25" fmla="*/ 26 h 79"/>
                <a:gd name="T26" fmla="*/ 15 w 123"/>
                <a:gd name="T27" fmla="*/ 32 h 79"/>
                <a:gd name="T28" fmla="*/ 25 w 123"/>
                <a:gd name="T29" fmla="*/ 32 h 79"/>
                <a:gd name="T30" fmla="*/ 34 w 123"/>
                <a:gd name="T31" fmla="*/ 36 h 79"/>
                <a:gd name="T32" fmla="*/ 44 w 123"/>
                <a:gd name="T33" fmla="*/ 43 h 79"/>
                <a:gd name="T34" fmla="*/ 56 w 123"/>
                <a:gd name="T35" fmla="*/ 43 h 79"/>
                <a:gd name="T36" fmla="*/ 58 w 123"/>
                <a:gd name="T37" fmla="*/ 43 h 79"/>
                <a:gd name="T38" fmla="*/ 61 w 123"/>
                <a:gd name="T39" fmla="*/ 43 h 79"/>
                <a:gd name="T40" fmla="*/ 73 w 123"/>
                <a:gd name="T41" fmla="*/ 54 h 79"/>
                <a:gd name="T42" fmla="*/ 87 w 123"/>
                <a:gd name="T43" fmla="*/ 54 h 79"/>
                <a:gd name="T44" fmla="*/ 98 w 123"/>
                <a:gd name="T45" fmla="*/ 69 h 79"/>
                <a:gd name="T46" fmla="*/ 116 w 123"/>
                <a:gd name="T47" fmla="*/ 73 h 79"/>
                <a:gd name="T48" fmla="*/ 122 w 123"/>
                <a:gd name="T49" fmla="*/ 78 h 79"/>
                <a:gd name="T50" fmla="*/ 118 w 123"/>
                <a:gd name="T51" fmla="*/ 67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3" h="79">
                  <a:moveTo>
                    <a:pt x="118" y="67"/>
                  </a:moveTo>
                  <a:lnTo>
                    <a:pt x="100" y="54"/>
                  </a:lnTo>
                  <a:lnTo>
                    <a:pt x="87" y="43"/>
                  </a:lnTo>
                  <a:lnTo>
                    <a:pt x="77" y="32"/>
                  </a:lnTo>
                  <a:lnTo>
                    <a:pt x="65" y="23"/>
                  </a:lnTo>
                  <a:lnTo>
                    <a:pt x="58" y="10"/>
                  </a:lnTo>
                  <a:lnTo>
                    <a:pt x="50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25" y="32"/>
                  </a:lnTo>
                  <a:lnTo>
                    <a:pt x="34" y="36"/>
                  </a:lnTo>
                  <a:lnTo>
                    <a:pt x="44" y="43"/>
                  </a:lnTo>
                  <a:lnTo>
                    <a:pt x="56" y="43"/>
                  </a:lnTo>
                  <a:lnTo>
                    <a:pt x="58" y="43"/>
                  </a:lnTo>
                  <a:lnTo>
                    <a:pt x="61" y="43"/>
                  </a:lnTo>
                  <a:lnTo>
                    <a:pt x="73" y="54"/>
                  </a:lnTo>
                  <a:lnTo>
                    <a:pt x="87" y="54"/>
                  </a:lnTo>
                  <a:lnTo>
                    <a:pt x="98" y="69"/>
                  </a:lnTo>
                  <a:lnTo>
                    <a:pt x="116" y="73"/>
                  </a:lnTo>
                  <a:lnTo>
                    <a:pt x="122" y="78"/>
                  </a:lnTo>
                  <a:lnTo>
                    <a:pt x="118" y="67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85" name="Freeform 131"/>
            <p:cNvSpPr>
              <a:spLocks/>
            </p:cNvSpPr>
            <p:nvPr/>
          </p:nvSpPr>
          <p:spPr bwMode="auto">
            <a:xfrm>
              <a:off x="4970" y="2615"/>
              <a:ext cx="129" cy="153"/>
            </a:xfrm>
            <a:custGeom>
              <a:avLst/>
              <a:gdLst>
                <a:gd name="T0" fmla="*/ 46 w 129"/>
                <a:gd name="T1" fmla="*/ 128 h 153"/>
                <a:gd name="T2" fmla="*/ 38 w 129"/>
                <a:gd name="T3" fmla="*/ 117 h 153"/>
                <a:gd name="T4" fmla="*/ 23 w 129"/>
                <a:gd name="T5" fmla="*/ 110 h 153"/>
                <a:gd name="T6" fmla="*/ 11 w 129"/>
                <a:gd name="T7" fmla="*/ 102 h 153"/>
                <a:gd name="T8" fmla="*/ 3 w 129"/>
                <a:gd name="T9" fmla="*/ 78 h 153"/>
                <a:gd name="T10" fmla="*/ 1 w 129"/>
                <a:gd name="T11" fmla="*/ 54 h 153"/>
                <a:gd name="T12" fmla="*/ 3 w 129"/>
                <a:gd name="T13" fmla="*/ 36 h 153"/>
                <a:gd name="T14" fmla="*/ 19 w 129"/>
                <a:gd name="T15" fmla="*/ 52 h 153"/>
                <a:gd name="T16" fmla="*/ 32 w 129"/>
                <a:gd name="T17" fmla="*/ 71 h 153"/>
                <a:gd name="T18" fmla="*/ 38 w 129"/>
                <a:gd name="T19" fmla="*/ 86 h 153"/>
                <a:gd name="T20" fmla="*/ 40 w 129"/>
                <a:gd name="T21" fmla="*/ 117 h 153"/>
                <a:gd name="T22" fmla="*/ 46 w 129"/>
                <a:gd name="T23" fmla="*/ 125 h 153"/>
                <a:gd name="T24" fmla="*/ 50 w 129"/>
                <a:gd name="T25" fmla="*/ 104 h 153"/>
                <a:gd name="T26" fmla="*/ 50 w 129"/>
                <a:gd name="T27" fmla="*/ 69 h 153"/>
                <a:gd name="T28" fmla="*/ 54 w 129"/>
                <a:gd name="T29" fmla="*/ 49 h 153"/>
                <a:gd name="T30" fmla="*/ 71 w 129"/>
                <a:gd name="T31" fmla="*/ 26 h 153"/>
                <a:gd name="T32" fmla="*/ 89 w 129"/>
                <a:gd name="T33" fmla="*/ 8 h 153"/>
                <a:gd name="T34" fmla="*/ 108 w 129"/>
                <a:gd name="T35" fmla="*/ 0 h 153"/>
                <a:gd name="T36" fmla="*/ 112 w 129"/>
                <a:gd name="T37" fmla="*/ 21 h 153"/>
                <a:gd name="T38" fmla="*/ 96 w 129"/>
                <a:gd name="T39" fmla="*/ 49 h 153"/>
                <a:gd name="T40" fmla="*/ 85 w 129"/>
                <a:gd name="T41" fmla="*/ 78 h 153"/>
                <a:gd name="T42" fmla="*/ 75 w 129"/>
                <a:gd name="T43" fmla="*/ 99 h 153"/>
                <a:gd name="T44" fmla="*/ 67 w 129"/>
                <a:gd name="T45" fmla="*/ 104 h 153"/>
                <a:gd name="T46" fmla="*/ 64 w 129"/>
                <a:gd name="T47" fmla="*/ 121 h 153"/>
                <a:gd name="T48" fmla="*/ 69 w 129"/>
                <a:gd name="T49" fmla="*/ 121 h 153"/>
                <a:gd name="T50" fmla="*/ 85 w 129"/>
                <a:gd name="T51" fmla="*/ 112 h 153"/>
                <a:gd name="T52" fmla="*/ 108 w 129"/>
                <a:gd name="T53" fmla="*/ 112 h 153"/>
                <a:gd name="T54" fmla="*/ 120 w 129"/>
                <a:gd name="T55" fmla="*/ 117 h 153"/>
                <a:gd name="T56" fmla="*/ 128 w 129"/>
                <a:gd name="T57" fmla="*/ 128 h 153"/>
                <a:gd name="T58" fmla="*/ 116 w 129"/>
                <a:gd name="T59" fmla="*/ 143 h 153"/>
                <a:gd name="T60" fmla="*/ 85 w 129"/>
                <a:gd name="T61" fmla="*/ 145 h 153"/>
                <a:gd name="T62" fmla="*/ 75 w 129"/>
                <a:gd name="T63" fmla="*/ 143 h 153"/>
                <a:gd name="T64" fmla="*/ 64 w 129"/>
                <a:gd name="T65" fmla="*/ 143 h 153"/>
                <a:gd name="T66" fmla="*/ 54 w 129"/>
                <a:gd name="T67" fmla="*/ 141 h 153"/>
                <a:gd name="T68" fmla="*/ 46 w 129"/>
                <a:gd name="T69" fmla="*/ 134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9" h="153">
                  <a:moveTo>
                    <a:pt x="46" y="134"/>
                  </a:moveTo>
                  <a:lnTo>
                    <a:pt x="46" y="128"/>
                  </a:lnTo>
                  <a:lnTo>
                    <a:pt x="42" y="125"/>
                  </a:lnTo>
                  <a:lnTo>
                    <a:pt x="38" y="117"/>
                  </a:lnTo>
                  <a:lnTo>
                    <a:pt x="32" y="112"/>
                  </a:lnTo>
                  <a:lnTo>
                    <a:pt x="23" y="110"/>
                  </a:lnTo>
                  <a:lnTo>
                    <a:pt x="19" y="104"/>
                  </a:lnTo>
                  <a:lnTo>
                    <a:pt x="11" y="102"/>
                  </a:lnTo>
                  <a:lnTo>
                    <a:pt x="7" y="86"/>
                  </a:lnTo>
                  <a:lnTo>
                    <a:pt x="3" y="78"/>
                  </a:lnTo>
                  <a:lnTo>
                    <a:pt x="3" y="69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3" y="36"/>
                  </a:lnTo>
                  <a:lnTo>
                    <a:pt x="15" y="45"/>
                  </a:lnTo>
                  <a:lnTo>
                    <a:pt x="19" y="52"/>
                  </a:lnTo>
                  <a:lnTo>
                    <a:pt x="25" y="58"/>
                  </a:lnTo>
                  <a:lnTo>
                    <a:pt x="32" y="71"/>
                  </a:lnTo>
                  <a:lnTo>
                    <a:pt x="34" y="78"/>
                  </a:lnTo>
                  <a:lnTo>
                    <a:pt x="38" y="86"/>
                  </a:lnTo>
                  <a:lnTo>
                    <a:pt x="40" y="102"/>
                  </a:lnTo>
                  <a:lnTo>
                    <a:pt x="40" y="117"/>
                  </a:lnTo>
                  <a:lnTo>
                    <a:pt x="42" y="125"/>
                  </a:lnTo>
                  <a:lnTo>
                    <a:pt x="46" y="125"/>
                  </a:lnTo>
                  <a:lnTo>
                    <a:pt x="48" y="121"/>
                  </a:lnTo>
                  <a:lnTo>
                    <a:pt x="50" y="104"/>
                  </a:lnTo>
                  <a:lnTo>
                    <a:pt x="50" y="84"/>
                  </a:lnTo>
                  <a:lnTo>
                    <a:pt x="50" y="69"/>
                  </a:lnTo>
                  <a:lnTo>
                    <a:pt x="50" y="58"/>
                  </a:lnTo>
                  <a:lnTo>
                    <a:pt x="54" y="49"/>
                  </a:lnTo>
                  <a:lnTo>
                    <a:pt x="67" y="30"/>
                  </a:lnTo>
                  <a:lnTo>
                    <a:pt x="71" y="26"/>
                  </a:lnTo>
                  <a:lnTo>
                    <a:pt x="85" y="13"/>
                  </a:lnTo>
                  <a:lnTo>
                    <a:pt x="89" y="8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4" y="4"/>
                  </a:lnTo>
                  <a:lnTo>
                    <a:pt x="112" y="21"/>
                  </a:lnTo>
                  <a:lnTo>
                    <a:pt x="104" y="34"/>
                  </a:lnTo>
                  <a:lnTo>
                    <a:pt x="96" y="49"/>
                  </a:lnTo>
                  <a:lnTo>
                    <a:pt x="93" y="54"/>
                  </a:lnTo>
                  <a:lnTo>
                    <a:pt x="85" y="78"/>
                  </a:lnTo>
                  <a:lnTo>
                    <a:pt x="85" y="86"/>
                  </a:lnTo>
                  <a:lnTo>
                    <a:pt x="75" y="99"/>
                  </a:lnTo>
                  <a:lnTo>
                    <a:pt x="75" y="102"/>
                  </a:lnTo>
                  <a:lnTo>
                    <a:pt x="67" y="104"/>
                  </a:lnTo>
                  <a:lnTo>
                    <a:pt x="67" y="110"/>
                  </a:lnTo>
                  <a:lnTo>
                    <a:pt x="64" y="121"/>
                  </a:lnTo>
                  <a:lnTo>
                    <a:pt x="64" y="125"/>
                  </a:lnTo>
                  <a:lnTo>
                    <a:pt x="69" y="121"/>
                  </a:lnTo>
                  <a:lnTo>
                    <a:pt x="79" y="112"/>
                  </a:lnTo>
                  <a:lnTo>
                    <a:pt x="85" y="112"/>
                  </a:lnTo>
                  <a:lnTo>
                    <a:pt x="96" y="110"/>
                  </a:lnTo>
                  <a:lnTo>
                    <a:pt x="108" y="112"/>
                  </a:lnTo>
                  <a:lnTo>
                    <a:pt x="116" y="117"/>
                  </a:lnTo>
                  <a:lnTo>
                    <a:pt x="120" y="117"/>
                  </a:lnTo>
                  <a:lnTo>
                    <a:pt x="126" y="125"/>
                  </a:lnTo>
                  <a:lnTo>
                    <a:pt x="128" y="128"/>
                  </a:lnTo>
                  <a:lnTo>
                    <a:pt x="128" y="134"/>
                  </a:lnTo>
                  <a:lnTo>
                    <a:pt x="116" y="143"/>
                  </a:lnTo>
                  <a:lnTo>
                    <a:pt x="96" y="145"/>
                  </a:lnTo>
                  <a:lnTo>
                    <a:pt x="85" y="145"/>
                  </a:lnTo>
                  <a:lnTo>
                    <a:pt x="83" y="145"/>
                  </a:lnTo>
                  <a:lnTo>
                    <a:pt x="75" y="143"/>
                  </a:lnTo>
                  <a:lnTo>
                    <a:pt x="69" y="143"/>
                  </a:lnTo>
                  <a:lnTo>
                    <a:pt x="64" y="143"/>
                  </a:lnTo>
                  <a:lnTo>
                    <a:pt x="60" y="143"/>
                  </a:lnTo>
                  <a:lnTo>
                    <a:pt x="54" y="141"/>
                  </a:lnTo>
                  <a:lnTo>
                    <a:pt x="50" y="152"/>
                  </a:lnTo>
                  <a:lnTo>
                    <a:pt x="46" y="134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86" name="Freeform 132"/>
            <p:cNvSpPr>
              <a:spLocks/>
            </p:cNvSpPr>
            <p:nvPr/>
          </p:nvSpPr>
          <p:spPr bwMode="auto">
            <a:xfrm>
              <a:off x="4919" y="2902"/>
              <a:ext cx="151" cy="84"/>
            </a:xfrm>
            <a:custGeom>
              <a:avLst/>
              <a:gdLst>
                <a:gd name="T0" fmla="*/ 7 w 151"/>
                <a:gd name="T1" fmla="*/ 56 h 84"/>
                <a:gd name="T2" fmla="*/ 31 w 151"/>
                <a:gd name="T3" fmla="*/ 37 h 84"/>
                <a:gd name="T4" fmla="*/ 38 w 151"/>
                <a:gd name="T5" fmla="*/ 32 h 84"/>
                <a:gd name="T6" fmla="*/ 44 w 151"/>
                <a:gd name="T7" fmla="*/ 30 h 84"/>
                <a:gd name="T8" fmla="*/ 50 w 151"/>
                <a:gd name="T9" fmla="*/ 26 h 84"/>
                <a:gd name="T10" fmla="*/ 54 w 151"/>
                <a:gd name="T11" fmla="*/ 17 h 84"/>
                <a:gd name="T12" fmla="*/ 68 w 151"/>
                <a:gd name="T13" fmla="*/ 13 h 84"/>
                <a:gd name="T14" fmla="*/ 77 w 151"/>
                <a:gd name="T15" fmla="*/ 4 h 84"/>
                <a:gd name="T16" fmla="*/ 91 w 151"/>
                <a:gd name="T17" fmla="*/ 0 h 84"/>
                <a:gd name="T18" fmla="*/ 103 w 151"/>
                <a:gd name="T19" fmla="*/ 0 h 84"/>
                <a:gd name="T20" fmla="*/ 120 w 151"/>
                <a:gd name="T21" fmla="*/ 0 h 84"/>
                <a:gd name="T22" fmla="*/ 136 w 151"/>
                <a:gd name="T23" fmla="*/ 0 h 84"/>
                <a:gd name="T24" fmla="*/ 150 w 151"/>
                <a:gd name="T25" fmla="*/ 13 h 84"/>
                <a:gd name="T26" fmla="*/ 150 w 151"/>
                <a:gd name="T27" fmla="*/ 17 h 84"/>
                <a:gd name="T28" fmla="*/ 144 w 151"/>
                <a:gd name="T29" fmla="*/ 21 h 84"/>
                <a:gd name="T30" fmla="*/ 140 w 151"/>
                <a:gd name="T31" fmla="*/ 24 h 84"/>
                <a:gd name="T32" fmla="*/ 130 w 151"/>
                <a:gd name="T33" fmla="*/ 28 h 84"/>
                <a:gd name="T34" fmla="*/ 126 w 151"/>
                <a:gd name="T35" fmla="*/ 30 h 84"/>
                <a:gd name="T36" fmla="*/ 112 w 151"/>
                <a:gd name="T37" fmla="*/ 37 h 84"/>
                <a:gd name="T38" fmla="*/ 101 w 151"/>
                <a:gd name="T39" fmla="*/ 39 h 84"/>
                <a:gd name="T40" fmla="*/ 97 w 151"/>
                <a:gd name="T41" fmla="*/ 41 h 84"/>
                <a:gd name="T42" fmla="*/ 91 w 151"/>
                <a:gd name="T43" fmla="*/ 41 h 84"/>
                <a:gd name="T44" fmla="*/ 77 w 151"/>
                <a:gd name="T45" fmla="*/ 48 h 84"/>
                <a:gd name="T46" fmla="*/ 68 w 151"/>
                <a:gd name="T47" fmla="*/ 48 h 84"/>
                <a:gd name="T48" fmla="*/ 54 w 151"/>
                <a:gd name="T49" fmla="*/ 54 h 84"/>
                <a:gd name="T50" fmla="*/ 46 w 151"/>
                <a:gd name="T51" fmla="*/ 48 h 84"/>
                <a:gd name="T52" fmla="*/ 38 w 151"/>
                <a:gd name="T53" fmla="*/ 54 h 84"/>
                <a:gd name="T54" fmla="*/ 35 w 151"/>
                <a:gd name="T55" fmla="*/ 48 h 84"/>
                <a:gd name="T56" fmla="*/ 25 w 151"/>
                <a:gd name="T57" fmla="*/ 58 h 84"/>
                <a:gd name="T58" fmla="*/ 21 w 151"/>
                <a:gd name="T59" fmla="*/ 65 h 84"/>
                <a:gd name="T60" fmla="*/ 13 w 151"/>
                <a:gd name="T61" fmla="*/ 65 h 84"/>
                <a:gd name="T62" fmla="*/ 7 w 151"/>
                <a:gd name="T63" fmla="*/ 72 h 84"/>
                <a:gd name="T64" fmla="*/ 1 w 151"/>
                <a:gd name="T65" fmla="*/ 80 h 84"/>
                <a:gd name="T66" fmla="*/ 0 w 151"/>
                <a:gd name="T67" fmla="*/ 83 h 84"/>
                <a:gd name="T68" fmla="*/ 7 w 151"/>
                <a:gd name="T69" fmla="*/ 56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1" h="84">
                  <a:moveTo>
                    <a:pt x="7" y="56"/>
                  </a:moveTo>
                  <a:lnTo>
                    <a:pt x="31" y="37"/>
                  </a:lnTo>
                  <a:lnTo>
                    <a:pt x="38" y="32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4" y="17"/>
                  </a:lnTo>
                  <a:lnTo>
                    <a:pt x="68" y="13"/>
                  </a:lnTo>
                  <a:lnTo>
                    <a:pt x="77" y="4"/>
                  </a:lnTo>
                  <a:lnTo>
                    <a:pt x="91" y="0"/>
                  </a:lnTo>
                  <a:lnTo>
                    <a:pt x="103" y="0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13"/>
                  </a:lnTo>
                  <a:lnTo>
                    <a:pt x="150" y="17"/>
                  </a:lnTo>
                  <a:lnTo>
                    <a:pt x="144" y="21"/>
                  </a:lnTo>
                  <a:lnTo>
                    <a:pt x="140" y="24"/>
                  </a:lnTo>
                  <a:lnTo>
                    <a:pt x="130" y="28"/>
                  </a:lnTo>
                  <a:lnTo>
                    <a:pt x="126" y="30"/>
                  </a:lnTo>
                  <a:lnTo>
                    <a:pt x="112" y="37"/>
                  </a:lnTo>
                  <a:lnTo>
                    <a:pt x="101" y="39"/>
                  </a:lnTo>
                  <a:lnTo>
                    <a:pt x="97" y="41"/>
                  </a:lnTo>
                  <a:lnTo>
                    <a:pt x="91" y="41"/>
                  </a:lnTo>
                  <a:lnTo>
                    <a:pt x="77" y="48"/>
                  </a:lnTo>
                  <a:lnTo>
                    <a:pt x="68" y="48"/>
                  </a:lnTo>
                  <a:lnTo>
                    <a:pt x="54" y="54"/>
                  </a:lnTo>
                  <a:lnTo>
                    <a:pt x="46" y="48"/>
                  </a:lnTo>
                  <a:lnTo>
                    <a:pt x="38" y="54"/>
                  </a:lnTo>
                  <a:lnTo>
                    <a:pt x="35" y="48"/>
                  </a:lnTo>
                  <a:lnTo>
                    <a:pt x="25" y="58"/>
                  </a:lnTo>
                  <a:lnTo>
                    <a:pt x="21" y="65"/>
                  </a:lnTo>
                  <a:lnTo>
                    <a:pt x="13" y="65"/>
                  </a:lnTo>
                  <a:lnTo>
                    <a:pt x="7" y="72"/>
                  </a:lnTo>
                  <a:lnTo>
                    <a:pt x="1" y="80"/>
                  </a:lnTo>
                  <a:lnTo>
                    <a:pt x="0" y="83"/>
                  </a:lnTo>
                  <a:lnTo>
                    <a:pt x="7" y="56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87" name="Freeform 133"/>
            <p:cNvSpPr>
              <a:spLocks/>
            </p:cNvSpPr>
            <p:nvPr/>
          </p:nvSpPr>
          <p:spPr bwMode="auto">
            <a:xfrm>
              <a:off x="4970" y="2365"/>
              <a:ext cx="129" cy="163"/>
            </a:xfrm>
            <a:custGeom>
              <a:avLst/>
              <a:gdLst>
                <a:gd name="T0" fmla="*/ 17 w 129"/>
                <a:gd name="T1" fmla="*/ 125 h 163"/>
                <a:gd name="T2" fmla="*/ 11 w 129"/>
                <a:gd name="T3" fmla="*/ 110 h 163"/>
                <a:gd name="T4" fmla="*/ 3 w 129"/>
                <a:gd name="T5" fmla="*/ 101 h 163"/>
                <a:gd name="T6" fmla="*/ 1 w 129"/>
                <a:gd name="T7" fmla="*/ 88 h 163"/>
                <a:gd name="T8" fmla="*/ 0 w 129"/>
                <a:gd name="T9" fmla="*/ 73 h 163"/>
                <a:gd name="T10" fmla="*/ 1 w 129"/>
                <a:gd name="T11" fmla="*/ 58 h 163"/>
                <a:gd name="T12" fmla="*/ 3 w 129"/>
                <a:gd name="T13" fmla="*/ 43 h 163"/>
                <a:gd name="T14" fmla="*/ 9 w 129"/>
                <a:gd name="T15" fmla="*/ 34 h 163"/>
                <a:gd name="T16" fmla="*/ 17 w 129"/>
                <a:gd name="T17" fmla="*/ 41 h 163"/>
                <a:gd name="T18" fmla="*/ 23 w 129"/>
                <a:gd name="T19" fmla="*/ 54 h 163"/>
                <a:gd name="T20" fmla="*/ 25 w 129"/>
                <a:gd name="T21" fmla="*/ 69 h 163"/>
                <a:gd name="T22" fmla="*/ 27 w 129"/>
                <a:gd name="T23" fmla="*/ 84 h 163"/>
                <a:gd name="T24" fmla="*/ 27 w 129"/>
                <a:gd name="T25" fmla="*/ 97 h 163"/>
                <a:gd name="T26" fmla="*/ 31 w 129"/>
                <a:gd name="T27" fmla="*/ 116 h 163"/>
                <a:gd name="T28" fmla="*/ 27 w 129"/>
                <a:gd name="T29" fmla="*/ 127 h 163"/>
                <a:gd name="T30" fmla="*/ 34 w 129"/>
                <a:gd name="T31" fmla="*/ 110 h 163"/>
                <a:gd name="T32" fmla="*/ 42 w 129"/>
                <a:gd name="T33" fmla="*/ 97 h 163"/>
                <a:gd name="T34" fmla="*/ 48 w 129"/>
                <a:gd name="T35" fmla="*/ 88 h 163"/>
                <a:gd name="T36" fmla="*/ 50 w 129"/>
                <a:gd name="T37" fmla="*/ 73 h 163"/>
                <a:gd name="T38" fmla="*/ 54 w 129"/>
                <a:gd name="T39" fmla="*/ 60 h 163"/>
                <a:gd name="T40" fmla="*/ 62 w 129"/>
                <a:gd name="T41" fmla="*/ 45 h 163"/>
                <a:gd name="T42" fmla="*/ 69 w 129"/>
                <a:gd name="T43" fmla="*/ 34 h 163"/>
                <a:gd name="T44" fmla="*/ 79 w 129"/>
                <a:gd name="T45" fmla="*/ 19 h 163"/>
                <a:gd name="T46" fmla="*/ 89 w 129"/>
                <a:gd name="T47" fmla="*/ 8 h 163"/>
                <a:gd name="T48" fmla="*/ 100 w 129"/>
                <a:gd name="T49" fmla="*/ 2 h 163"/>
                <a:gd name="T50" fmla="*/ 114 w 129"/>
                <a:gd name="T51" fmla="*/ 2 h 163"/>
                <a:gd name="T52" fmla="*/ 128 w 129"/>
                <a:gd name="T53" fmla="*/ 2 h 163"/>
                <a:gd name="T54" fmla="*/ 122 w 129"/>
                <a:gd name="T55" fmla="*/ 21 h 163"/>
                <a:gd name="T56" fmla="*/ 120 w 129"/>
                <a:gd name="T57" fmla="*/ 36 h 163"/>
                <a:gd name="T58" fmla="*/ 114 w 129"/>
                <a:gd name="T59" fmla="*/ 49 h 163"/>
                <a:gd name="T60" fmla="*/ 100 w 129"/>
                <a:gd name="T61" fmla="*/ 58 h 163"/>
                <a:gd name="T62" fmla="*/ 93 w 129"/>
                <a:gd name="T63" fmla="*/ 66 h 163"/>
                <a:gd name="T64" fmla="*/ 85 w 129"/>
                <a:gd name="T65" fmla="*/ 77 h 163"/>
                <a:gd name="T66" fmla="*/ 77 w 129"/>
                <a:gd name="T67" fmla="*/ 92 h 163"/>
                <a:gd name="T68" fmla="*/ 64 w 129"/>
                <a:gd name="T69" fmla="*/ 97 h 163"/>
                <a:gd name="T70" fmla="*/ 54 w 129"/>
                <a:gd name="T71" fmla="*/ 105 h 163"/>
                <a:gd name="T72" fmla="*/ 48 w 129"/>
                <a:gd name="T73" fmla="*/ 116 h 163"/>
                <a:gd name="T74" fmla="*/ 54 w 129"/>
                <a:gd name="T75" fmla="*/ 118 h 163"/>
                <a:gd name="T76" fmla="*/ 67 w 129"/>
                <a:gd name="T77" fmla="*/ 118 h 163"/>
                <a:gd name="T78" fmla="*/ 83 w 129"/>
                <a:gd name="T79" fmla="*/ 120 h 163"/>
                <a:gd name="T80" fmla="*/ 89 w 129"/>
                <a:gd name="T81" fmla="*/ 136 h 163"/>
                <a:gd name="T82" fmla="*/ 96 w 129"/>
                <a:gd name="T83" fmla="*/ 144 h 163"/>
                <a:gd name="T84" fmla="*/ 98 w 129"/>
                <a:gd name="T85" fmla="*/ 159 h 163"/>
                <a:gd name="T86" fmla="*/ 79 w 129"/>
                <a:gd name="T87" fmla="*/ 159 h 163"/>
                <a:gd name="T88" fmla="*/ 67 w 129"/>
                <a:gd name="T89" fmla="*/ 151 h 163"/>
                <a:gd name="T90" fmla="*/ 54 w 129"/>
                <a:gd name="T91" fmla="*/ 144 h 163"/>
                <a:gd name="T92" fmla="*/ 48 w 129"/>
                <a:gd name="T93" fmla="*/ 133 h 163"/>
                <a:gd name="T94" fmla="*/ 34 w 129"/>
                <a:gd name="T95" fmla="*/ 133 h 163"/>
                <a:gd name="T96" fmla="*/ 15 w 129"/>
                <a:gd name="T97" fmla="*/ 136 h 1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9" h="163">
                  <a:moveTo>
                    <a:pt x="15" y="136"/>
                  </a:moveTo>
                  <a:lnTo>
                    <a:pt x="15" y="133"/>
                  </a:lnTo>
                  <a:lnTo>
                    <a:pt x="15" y="129"/>
                  </a:lnTo>
                  <a:lnTo>
                    <a:pt x="17" y="125"/>
                  </a:lnTo>
                  <a:lnTo>
                    <a:pt x="15" y="120"/>
                  </a:lnTo>
                  <a:lnTo>
                    <a:pt x="15" y="118"/>
                  </a:lnTo>
                  <a:lnTo>
                    <a:pt x="13" y="112"/>
                  </a:lnTo>
                  <a:lnTo>
                    <a:pt x="11" y="110"/>
                  </a:lnTo>
                  <a:lnTo>
                    <a:pt x="9" y="110"/>
                  </a:lnTo>
                  <a:lnTo>
                    <a:pt x="7" y="105"/>
                  </a:lnTo>
                  <a:lnTo>
                    <a:pt x="3" y="103"/>
                  </a:lnTo>
                  <a:lnTo>
                    <a:pt x="3" y="101"/>
                  </a:lnTo>
                  <a:lnTo>
                    <a:pt x="1" y="97"/>
                  </a:lnTo>
                  <a:lnTo>
                    <a:pt x="1" y="95"/>
                  </a:lnTo>
                  <a:lnTo>
                    <a:pt x="3" y="92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1" y="82"/>
                  </a:lnTo>
                  <a:lnTo>
                    <a:pt x="1" y="75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1" y="54"/>
                  </a:lnTo>
                  <a:lnTo>
                    <a:pt x="3" y="51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3" y="34"/>
                  </a:lnTo>
                  <a:lnTo>
                    <a:pt x="15" y="36"/>
                  </a:lnTo>
                  <a:lnTo>
                    <a:pt x="17" y="41"/>
                  </a:lnTo>
                  <a:lnTo>
                    <a:pt x="19" y="43"/>
                  </a:lnTo>
                  <a:lnTo>
                    <a:pt x="23" y="45"/>
                  </a:lnTo>
                  <a:lnTo>
                    <a:pt x="23" y="49"/>
                  </a:lnTo>
                  <a:lnTo>
                    <a:pt x="23" y="54"/>
                  </a:lnTo>
                  <a:lnTo>
                    <a:pt x="25" y="58"/>
                  </a:lnTo>
                  <a:lnTo>
                    <a:pt x="25" y="60"/>
                  </a:lnTo>
                  <a:lnTo>
                    <a:pt x="25" y="66"/>
                  </a:lnTo>
                  <a:lnTo>
                    <a:pt x="25" y="69"/>
                  </a:lnTo>
                  <a:lnTo>
                    <a:pt x="27" y="73"/>
                  </a:lnTo>
                  <a:lnTo>
                    <a:pt x="27" y="75"/>
                  </a:lnTo>
                  <a:lnTo>
                    <a:pt x="27" y="77"/>
                  </a:lnTo>
                  <a:lnTo>
                    <a:pt x="27" y="84"/>
                  </a:lnTo>
                  <a:lnTo>
                    <a:pt x="27" y="86"/>
                  </a:lnTo>
                  <a:lnTo>
                    <a:pt x="27" y="92"/>
                  </a:lnTo>
                  <a:lnTo>
                    <a:pt x="31" y="92"/>
                  </a:lnTo>
                  <a:lnTo>
                    <a:pt x="27" y="97"/>
                  </a:lnTo>
                  <a:lnTo>
                    <a:pt x="27" y="101"/>
                  </a:lnTo>
                  <a:lnTo>
                    <a:pt x="31" y="103"/>
                  </a:lnTo>
                  <a:lnTo>
                    <a:pt x="31" y="110"/>
                  </a:lnTo>
                  <a:lnTo>
                    <a:pt x="31" y="116"/>
                  </a:lnTo>
                  <a:lnTo>
                    <a:pt x="27" y="118"/>
                  </a:lnTo>
                  <a:lnTo>
                    <a:pt x="27" y="125"/>
                  </a:lnTo>
                  <a:lnTo>
                    <a:pt x="25" y="127"/>
                  </a:lnTo>
                  <a:lnTo>
                    <a:pt x="27" y="127"/>
                  </a:lnTo>
                  <a:lnTo>
                    <a:pt x="31" y="120"/>
                  </a:lnTo>
                  <a:lnTo>
                    <a:pt x="31" y="118"/>
                  </a:lnTo>
                  <a:lnTo>
                    <a:pt x="32" y="112"/>
                  </a:lnTo>
                  <a:lnTo>
                    <a:pt x="34" y="110"/>
                  </a:lnTo>
                  <a:lnTo>
                    <a:pt x="38" y="110"/>
                  </a:lnTo>
                  <a:lnTo>
                    <a:pt x="38" y="105"/>
                  </a:lnTo>
                  <a:lnTo>
                    <a:pt x="40" y="101"/>
                  </a:lnTo>
                  <a:lnTo>
                    <a:pt x="42" y="97"/>
                  </a:lnTo>
                  <a:lnTo>
                    <a:pt x="42" y="95"/>
                  </a:lnTo>
                  <a:lnTo>
                    <a:pt x="46" y="92"/>
                  </a:lnTo>
                  <a:lnTo>
                    <a:pt x="48" y="92"/>
                  </a:lnTo>
                  <a:lnTo>
                    <a:pt x="48" y="88"/>
                  </a:lnTo>
                  <a:lnTo>
                    <a:pt x="50" y="84"/>
                  </a:lnTo>
                  <a:lnTo>
                    <a:pt x="50" y="82"/>
                  </a:lnTo>
                  <a:lnTo>
                    <a:pt x="50" y="77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69"/>
                  </a:lnTo>
                  <a:lnTo>
                    <a:pt x="54" y="62"/>
                  </a:lnTo>
                  <a:lnTo>
                    <a:pt x="54" y="60"/>
                  </a:lnTo>
                  <a:lnTo>
                    <a:pt x="56" y="58"/>
                  </a:lnTo>
                  <a:lnTo>
                    <a:pt x="60" y="54"/>
                  </a:lnTo>
                  <a:lnTo>
                    <a:pt x="62" y="49"/>
                  </a:lnTo>
                  <a:lnTo>
                    <a:pt x="62" y="45"/>
                  </a:lnTo>
                  <a:lnTo>
                    <a:pt x="64" y="43"/>
                  </a:lnTo>
                  <a:lnTo>
                    <a:pt x="67" y="41"/>
                  </a:lnTo>
                  <a:lnTo>
                    <a:pt x="67" y="36"/>
                  </a:lnTo>
                  <a:lnTo>
                    <a:pt x="69" y="34"/>
                  </a:lnTo>
                  <a:lnTo>
                    <a:pt x="71" y="28"/>
                  </a:lnTo>
                  <a:lnTo>
                    <a:pt x="75" y="25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3" y="17"/>
                  </a:lnTo>
                  <a:lnTo>
                    <a:pt x="85" y="12"/>
                  </a:lnTo>
                  <a:lnTo>
                    <a:pt x="85" y="10"/>
                  </a:lnTo>
                  <a:lnTo>
                    <a:pt x="89" y="8"/>
                  </a:lnTo>
                  <a:lnTo>
                    <a:pt x="93" y="8"/>
                  </a:lnTo>
                  <a:lnTo>
                    <a:pt x="93" y="4"/>
                  </a:lnTo>
                  <a:lnTo>
                    <a:pt x="96" y="2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28" y="2"/>
                  </a:lnTo>
                  <a:lnTo>
                    <a:pt x="128" y="8"/>
                  </a:lnTo>
                  <a:lnTo>
                    <a:pt x="126" y="10"/>
                  </a:lnTo>
                  <a:lnTo>
                    <a:pt x="126" y="17"/>
                  </a:lnTo>
                  <a:lnTo>
                    <a:pt x="122" y="21"/>
                  </a:lnTo>
                  <a:lnTo>
                    <a:pt x="122" y="25"/>
                  </a:lnTo>
                  <a:lnTo>
                    <a:pt x="120" y="30"/>
                  </a:lnTo>
                  <a:lnTo>
                    <a:pt x="120" y="34"/>
                  </a:lnTo>
                  <a:lnTo>
                    <a:pt x="120" y="36"/>
                  </a:lnTo>
                  <a:lnTo>
                    <a:pt x="118" y="41"/>
                  </a:lnTo>
                  <a:lnTo>
                    <a:pt x="118" y="43"/>
                  </a:lnTo>
                  <a:lnTo>
                    <a:pt x="116" y="45"/>
                  </a:lnTo>
                  <a:lnTo>
                    <a:pt x="114" y="49"/>
                  </a:lnTo>
                  <a:lnTo>
                    <a:pt x="112" y="49"/>
                  </a:lnTo>
                  <a:lnTo>
                    <a:pt x="108" y="51"/>
                  </a:lnTo>
                  <a:lnTo>
                    <a:pt x="106" y="54"/>
                  </a:lnTo>
                  <a:lnTo>
                    <a:pt x="100" y="58"/>
                  </a:lnTo>
                  <a:lnTo>
                    <a:pt x="98" y="58"/>
                  </a:lnTo>
                  <a:lnTo>
                    <a:pt x="96" y="60"/>
                  </a:lnTo>
                  <a:lnTo>
                    <a:pt x="93" y="62"/>
                  </a:lnTo>
                  <a:lnTo>
                    <a:pt x="93" y="66"/>
                  </a:lnTo>
                  <a:lnTo>
                    <a:pt x="91" y="71"/>
                  </a:lnTo>
                  <a:lnTo>
                    <a:pt x="91" y="73"/>
                  </a:lnTo>
                  <a:lnTo>
                    <a:pt x="89" y="75"/>
                  </a:lnTo>
                  <a:lnTo>
                    <a:pt x="85" y="77"/>
                  </a:lnTo>
                  <a:lnTo>
                    <a:pt x="85" y="84"/>
                  </a:lnTo>
                  <a:lnTo>
                    <a:pt x="85" y="86"/>
                  </a:lnTo>
                  <a:lnTo>
                    <a:pt x="83" y="88"/>
                  </a:lnTo>
                  <a:lnTo>
                    <a:pt x="77" y="92"/>
                  </a:lnTo>
                  <a:lnTo>
                    <a:pt x="75" y="92"/>
                  </a:lnTo>
                  <a:lnTo>
                    <a:pt x="71" y="92"/>
                  </a:lnTo>
                  <a:lnTo>
                    <a:pt x="69" y="95"/>
                  </a:lnTo>
                  <a:lnTo>
                    <a:pt x="64" y="97"/>
                  </a:lnTo>
                  <a:lnTo>
                    <a:pt x="62" y="101"/>
                  </a:lnTo>
                  <a:lnTo>
                    <a:pt x="60" y="101"/>
                  </a:lnTo>
                  <a:lnTo>
                    <a:pt x="56" y="103"/>
                  </a:lnTo>
                  <a:lnTo>
                    <a:pt x="54" y="105"/>
                  </a:lnTo>
                  <a:lnTo>
                    <a:pt x="52" y="110"/>
                  </a:lnTo>
                  <a:lnTo>
                    <a:pt x="50" y="110"/>
                  </a:lnTo>
                  <a:lnTo>
                    <a:pt x="50" y="112"/>
                  </a:lnTo>
                  <a:lnTo>
                    <a:pt x="48" y="116"/>
                  </a:lnTo>
                  <a:lnTo>
                    <a:pt x="48" y="120"/>
                  </a:lnTo>
                  <a:lnTo>
                    <a:pt x="50" y="118"/>
                  </a:lnTo>
                  <a:lnTo>
                    <a:pt x="52" y="118"/>
                  </a:lnTo>
                  <a:lnTo>
                    <a:pt x="54" y="118"/>
                  </a:lnTo>
                  <a:lnTo>
                    <a:pt x="56" y="118"/>
                  </a:lnTo>
                  <a:lnTo>
                    <a:pt x="62" y="116"/>
                  </a:lnTo>
                  <a:lnTo>
                    <a:pt x="64" y="116"/>
                  </a:lnTo>
                  <a:lnTo>
                    <a:pt x="67" y="118"/>
                  </a:lnTo>
                  <a:lnTo>
                    <a:pt x="71" y="118"/>
                  </a:lnTo>
                  <a:lnTo>
                    <a:pt x="75" y="118"/>
                  </a:lnTo>
                  <a:lnTo>
                    <a:pt x="79" y="120"/>
                  </a:lnTo>
                  <a:lnTo>
                    <a:pt x="83" y="120"/>
                  </a:lnTo>
                  <a:lnTo>
                    <a:pt x="85" y="125"/>
                  </a:lnTo>
                  <a:lnTo>
                    <a:pt x="85" y="127"/>
                  </a:lnTo>
                  <a:lnTo>
                    <a:pt x="89" y="133"/>
                  </a:lnTo>
                  <a:lnTo>
                    <a:pt x="89" y="136"/>
                  </a:lnTo>
                  <a:lnTo>
                    <a:pt x="91" y="138"/>
                  </a:lnTo>
                  <a:lnTo>
                    <a:pt x="93" y="142"/>
                  </a:lnTo>
                  <a:lnTo>
                    <a:pt x="93" y="144"/>
                  </a:lnTo>
                  <a:lnTo>
                    <a:pt x="96" y="144"/>
                  </a:lnTo>
                  <a:lnTo>
                    <a:pt x="98" y="149"/>
                  </a:lnTo>
                  <a:lnTo>
                    <a:pt x="98" y="151"/>
                  </a:lnTo>
                  <a:lnTo>
                    <a:pt x="100" y="157"/>
                  </a:lnTo>
                  <a:lnTo>
                    <a:pt x="98" y="159"/>
                  </a:lnTo>
                  <a:lnTo>
                    <a:pt x="93" y="162"/>
                  </a:lnTo>
                  <a:lnTo>
                    <a:pt x="89" y="162"/>
                  </a:lnTo>
                  <a:lnTo>
                    <a:pt x="85" y="162"/>
                  </a:lnTo>
                  <a:lnTo>
                    <a:pt x="79" y="159"/>
                  </a:lnTo>
                  <a:lnTo>
                    <a:pt x="75" y="159"/>
                  </a:lnTo>
                  <a:lnTo>
                    <a:pt x="71" y="157"/>
                  </a:lnTo>
                  <a:lnTo>
                    <a:pt x="67" y="153"/>
                  </a:lnTo>
                  <a:lnTo>
                    <a:pt x="67" y="151"/>
                  </a:lnTo>
                  <a:lnTo>
                    <a:pt x="67" y="149"/>
                  </a:lnTo>
                  <a:lnTo>
                    <a:pt x="64" y="144"/>
                  </a:lnTo>
                  <a:lnTo>
                    <a:pt x="60" y="144"/>
                  </a:lnTo>
                  <a:lnTo>
                    <a:pt x="54" y="144"/>
                  </a:lnTo>
                  <a:lnTo>
                    <a:pt x="52" y="144"/>
                  </a:lnTo>
                  <a:lnTo>
                    <a:pt x="50" y="142"/>
                  </a:lnTo>
                  <a:lnTo>
                    <a:pt x="50" y="136"/>
                  </a:lnTo>
                  <a:lnTo>
                    <a:pt x="48" y="133"/>
                  </a:lnTo>
                  <a:lnTo>
                    <a:pt x="46" y="129"/>
                  </a:lnTo>
                  <a:lnTo>
                    <a:pt x="42" y="129"/>
                  </a:lnTo>
                  <a:lnTo>
                    <a:pt x="38" y="133"/>
                  </a:lnTo>
                  <a:lnTo>
                    <a:pt x="34" y="133"/>
                  </a:lnTo>
                  <a:lnTo>
                    <a:pt x="32" y="136"/>
                  </a:lnTo>
                  <a:lnTo>
                    <a:pt x="31" y="136"/>
                  </a:lnTo>
                  <a:lnTo>
                    <a:pt x="27" y="138"/>
                  </a:lnTo>
                  <a:lnTo>
                    <a:pt x="15" y="136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88" name="Freeform 134"/>
            <p:cNvSpPr>
              <a:spLocks/>
            </p:cNvSpPr>
            <p:nvPr/>
          </p:nvSpPr>
          <p:spPr bwMode="auto">
            <a:xfrm>
              <a:off x="4921" y="2706"/>
              <a:ext cx="67" cy="106"/>
            </a:xfrm>
            <a:custGeom>
              <a:avLst/>
              <a:gdLst>
                <a:gd name="T0" fmla="*/ 0 w 67"/>
                <a:gd name="T1" fmla="*/ 78 h 106"/>
                <a:gd name="T2" fmla="*/ 33 w 67"/>
                <a:gd name="T3" fmla="*/ 45 h 106"/>
                <a:gd name="T4" fmla="*/ 29 w 67"/>
                <a:gd name="T5" fmla="*/ 41 h 106"/>
                <a:gd name="T6" fmla="*/ 23 w 67"/>
                <a:gd name="T7" fmla="*/ 37 h 106"/>
                <a:gd name="T8" fmla="*/ 19 w 67"/>
                <a:gd name="T9" fmla="*/ 35 h 106"/>
                <a:gd name="T10" fmla="*/ 13 w 67"/>
                <a:gd name="T11" fmla="*/ 26 h 106"/>
                <a:gd name="T12" fmla="*/ 11 w 67"/>
                <a:gd name="T13" fmla="*/ 13 h 106"/>
                <a:gd name="T14" fmla="*/ 13 w 67"/>
                <a:gd name="T15" fmla="*/ 0 h 106"/>
                <a:gd name="T16" fmla="*/ 21 w 67"/>
                <a:gd name="T17" fmla="*/ 4 h 106"/>
                <a:gd name="T18" fmla="*/ 29 w 67"/>
                <a:gd name="T19" fmla="*/ 13 h 106"/>
                <a:gd name="T20" fmla="*/ 34 w 67"/>
                <a:gd name="T21" fmla="*/ 30 h 106"/>
                <a:gd name="T22" fmla="*/ 36 w 67"/>
                <a:gd name="T23" fmla="*/ 37 h 106"/>
                <a:gd name="T24" fmla="*/ 44 w 67"/>
                <a:gd name="T25" fmla="*/ 19 h 106"/>
                <a:gd name="T26" fmla="*/ 52 w 67"/>
                <a:gd name="T27" fmla="*/ 8 h 106"/>
                <a:gd name="T28" fmla="*/ 64 w 67"/>
                <a:gd name="T29" fmla="*/ 8 h 106"/>
                <a:gd name="T30" fmla="*/ 66 w 67"/>
                <a:gd name="T31" fmla="*/ 19 h 106"/>
                <a:gd name="T32" fmla="*/ 52 w 67"/>
                <a:gd name="T33" fmla="*/ 35 h 106"/>
                <a:gd name="T34" fmla="*/ 44 w 67"/>
                <a:gd name="T35" fmla="*/ 41 h 106"/>
                <a:gd name="T36" fmla="*/ 48 w 67"/>
                <a:gd name="T37" fmla="*/ 45 h 106"/>
                <a:gd name="T38" fmla="*/ 56 w 67"/>
                <a:gd name="T39" fmla="*/ 52 h 106"/>
                <a:gd name="T40" fmla="*/ 60 w 67"/>
                <a:gd name="T41" fmla="*/ 63 h 106"/>
                <a:gd name="T42" fmla="*/ 58 w 67"/>
                <a:gd name="T43" fmla="*/ 72 h 106"/>
                <a:gd name="T44" fmla="*/ 50 w 67"/>
                <a:gd name="T45" fmla="*/ 70 h 106"/>
                <a:gd name="T46" fmla="*/ 44 w 67"/>
                <a:gd name="T47" fmla="*/ 63 h 106"/>
                <a:gd name="T48" fmla="*/ 42 w 67"/>
                <a:gd name="T49" fmla="*/ 52 h 106"/>
                <a:gd name="T50" fmla="*/ 34 w 67"/>
                <a:gd name="T51" fmla="*/ 61 h 106"/>
                <a:gd name="T52" fmla="*/ 13 w 67"/>
                <a:gd name="T53" fmla="*/ 74 h 106"/>
                <a:gd name="T54" fmla="*/ 0 w 67"/>
                <a:gd name="T55" fmla="*/ 105 h 106"/>
                <a:gd name="T56" fmla="*/ 0 w 67"/>
                <a:gd name="T57" fmla="*/ 78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7" h="106">
                  <a:moveTo>
                    <a:pt x="0" y="78"/>
                  </a:moveTo>
                  <a:lnTo>
                    <a:pt x="33" y="45"/>
                  </a:lnTo>
                  <a:lnTo>
                    <a:pt x="29" y="41"/>
                  </a:lnTo>
                  <a:lnTo>
                    <a:pt x="23" y="37"/>
                  </a:lnTo>
                  <a:lnTo>
                    <a:pt x="19" y="35"/>
                  </a:lnTo>
                  <a:lnTo>
                    <a:pt x="13" y="26"/>
                  </a:lnTo>
                  <a:lnTo>
                    <a:pt x="11" y="13"/>
                  </a:lnTo>
                  <a:lnTo>
                    <a:pt x="13" y="0"/>
                  </a:lnTo>
                  <a:lnTo>
                    <a:pt x="21" y="4"/>
                  </a:lnTo>
                  <a:lnTo>
                    <a:pt x="29" y="13"/>
                  </a:lnTo>
                  <a:lnTo>
                    <a:pt x="34" y="30"/>
                  </a:lnTo>
                  <a:lnTo>
                    <a:pt x="36" y="37"/>
                  </a:lnTo>
                  <a:lnTo>
                    <a:pt x="44" y="19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6" y="19"/>
                  </a:lnTo>
                  <a:lnTo>
                    <a:pt x="52" y="35"/>
                  </a:lnTo>
                  <a:lnTo>
                    <a:pt x="44" y="41"/>
                  </a:lnTo>
                  <a:lnTo>
                    <a:pt x="48" y="45"/>
                  </a:lnTo>
                  <a:lnTo>
                    <a:pt x="56" y="52"/>
                  </a:lnTo>
                  <a:lnTo>
                    <a:pt x="60" y="63"/>
                  </a:lnTo>
                  <a:lnTo>
                    <a:pt x="58" y="72"/>
                  </a:lnTo>
                  <a:lnTo>
                    <a:pt x="50" y="70"/>
                  </a:lnTo>
                  <a:lnTo>
                    <a:pt x="44" y="63"/>
                  </a:lnTo>
                  <a:lnTo>
                    <a:pt x="42" y="52"/>
                  </a:lnTo>
                  <a:lnTo>
                    <a:pt x="34" y="61"/>
                  </a:lnTo>
                  <a:lnTo>
                    <a:pt x="13" y="74"/>
                  </a:lnTo>
                  <a:lnTo>
                    <a:pt x="0" y="105"/>
                  </a:lnTo>
                  <a:lnTo>
                    <a:pt x="0" y="78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89" name="Freeform 135"/>
            <p:cNvSpPr>
              <a:spLocks/>
            </p:cNvSpPr>
            <p:nvPr/>
          </p:nvSpPr>
          <p:spPr bwMode="auto">
            <a:xfrm>
              <a:off x="4937" y="2142"/>
              <a:ext cx="133" cy="224"/>
            </a:xfrm>
            <a:custGeom>
              <a:avLst/>
              <a:gdLst>
                <a:gd name="T0" fmla="*/ 0 w 133"/>
                <a:gd name="T1" fmla="*/ 201 h 224"/>
                <a:gd name="T2" fmla="*/ 33 w 133"/>
                <a:gd name="T3" fmla="*/ 142 h 224"/>
                <a:gd name="T4" fmla="*/ 46 w 133"/>
                <a:gd name="T5" fmla="*/ 118 h 224"/>
                <a:gd name="T6" fmla="*/ 48 w 133"/>
                <a:gd name="T7" fmla="*/ 102 h 224"/>
                <a:gd name="T8" fmla="*/ 46 w 133"/>
                <a:gd name="T9" fmla="*/ 85 h 224"/>
                <a:gd name="T10" fmla="*/ 40 w 133"/>
                <a:gd name="T11" fmla="*/ 80 h 224"/>
                <a:gd name="T12" fmla="*/ 29 w 133"/>
                <a:gd name="T13" fmla="*/ 67 h 224"/>
                <a:gd name="T14" fmla="*/ 21 w 133"/>
                <a:gd name="T15" fmla="*/ 59 h 224"/>
                <a:gd name="T16" fmla="*/ 11 w 133"/>
                <a:gd name="T17" fmla="*/ 48 h 224"/>
                <a:gd name="T18" fmla="*/ 11 w 133"/>
                <a:gd name="T19" fmla="*/ 34 h 224"/>
                <a:gd name="T20" fmla="*/ 13 w 133"/>
                <a:gd name="T21" fmla="*/ 24 h 224"/>
                <a:gd name="T22" fmla="*/ 29 w 133"/>
                <a:gd name="T23" fmla="*/ 30 h 224"/>
                <a:gd name="T24" fmla="*/ 36 w 133"/>
                <a:gd name="T25" fmla="*/ 34 h 224"/>
                <a:gd name="T26" fmla="*/ 46 w 133"/>
                <a:gd name="T27" fmla="*/ 56 h 224"/>
                <a:gd name="T28" fmla="*/ 48 w 133"/>
                <a:gd name="T29" fmla="*/ 67 h 224"/>
                <a:gd name="T30" fmla="*/ 50 w 133"/>
                <a:gd name="T31" fmla="*/ 80 h 224"/>
                <a:gd name="T32" fmla="*/ 58 w 133"/>
                <a:gd name="T33" fmla="*/ 85 h 224"/>
                <a:gd name="T34" fmla="*/ 73 w 133"/>
                <a:gd name="T35" fmla="*/ 56 h 224"/>
                <a:gd name="T36" fmla="*/ 75 w 133"/>
                <a:gd name="T37" fmla="*/ 50 h 224"/>
                <a:gd name="T38" fmla="*/ 81 w 133"/>
                <a:gd name="T39" fmla="*/ 41 h 224"/>
                <a:gd name="T40" fmla="*/ 83 w 133"/>
                <a:gd name="T41" fmla="*/ 30 h 224"/>
                <a:gd name="T42" fmla="*/ 89 w 133"/>
                <a:gd name="T43" fmla="*/ 17 h 224"/>
                <a:gd name="T44" fmla="*/ 108 w 133"/>
                <a:gd name="T45" fmla="*/ 2 h 224"/>
                <a:gd name="T46" fmla="*/ 118 w 133"/>
                <a:gd name="T47" fmla="*/ 0 h 224"/>
                <a:gd name="T48" fmla="*/ 124 w 133"/>
                <a:gd name="T49" fmla="*/ 0 h 224"/>
                <a:gd name="T50" fmla="*/ 132 w 133"/>
                <a:gd name="T51" fmla="*/ 2 h 224"/>
                <a:gd name="T52" fmla="*/ 124 w 133"/>
                <a:gd name="T53" fmla="*/ 19 h 224"/>
                <a:gd name="T54" fmla="*/ 118 w 133"/>
                <a:gd name="T55" fmla="*/ 34 h 224"/>
                <a:gd name="T56" fmla="*/ 112 w 133"/>
                <a:gd name="T57" fmla="*/ 52 h 224"/>
                <a:gd name="T58" fmla="*/ 108 w 133"/>
                <a:gd name="T59" fmla="*/ 65 h 224"/>
                <a:gd name="T60" fmla="*/ 100 w 133"/>
                <a:gd name="T61" fmla="*/ 67 h 224"/>
                <a:gd name="T62" fmla="*/ 93 w 133"/>
                <a:gd name="T63" fmla="*/ 80 h 224"/>
                <a:gd name="T64" fmla="*/ 85 w 133"/>
                <a:gd name="T65" fmla="*/ 83 h 224"/>
                <a:gd name="T66" fmla="*/ 81 w 133"/>
                <a:gd name="T67" fmla="*/ 83 h 224"/>
                <a:gd name="T68" fmla="*/ 73 w 133"/>
                <a:gd name="T69" fmla="*/ 85 h 224"/>
                <a:gd name="T70" fmla="*/ 73 w 133"/>
                <a:gd name="T71" fmla="*/ 89 h 224"/>
                <a:gd name="T72" fmla="*/ 67 w 133"/>
                <a:gd name="T73" fmla="*/ 91 h 224"/>
                <a:gd name="T74" fmla="*/ 58 w 133"/>
                <a:gd name="T75" fmla="*/ 107 h 224"/>
                <a:gd name="T76" fmla="*/ 73 w 133"/>
                <a:gd name="T77" fmla="*/ 107 h 224"/>
                <a:gd name="T78" fmla="*/ 85 w 133"/>
                <a:gd name="T79" fmla="*/ 107 h 224"/>
                <a:gd name="T80" fmla="*/ 97 w 133"/>
                <a:gd name="T81" fmla="*/ 100 h 224"/>
                <a:gd name="T82" fmla="*/ 104 w 133"/>
                <a:gd name="T83" fmla="*/ 102 h 224"/>
                <a:gd name="T84" fmla="*/ 112 w 133"/>
                <a:gd name="T85" fmla="*/ 107 h 224"/>
                <a:gd name="T86" fmla="*/ 118 w 133"/>
                <a:gd name="T87" fmla="*/ 113 h 224"/>
                <a:gd name="T88" fmla="*/ 124 w 133"/>
                <a:gd name="T89" fmla="*/ 124 h 224"/>
                <a:gd name="T90" fmla="*/ 110 w 133"/>
                <a:gd name="T91" fmla="*/ 131 h 224"/>
                <a:gd name="T92" fmla="*/ 93 w 133"/>
                <a:gd name="T93" fmla="*/ 131 h 224"/>
                <a:gd name="T94" fmla="*/ 75 w 133"/>
                <a:gd name="T95" fmla="*/ 124 h 224"/>
                <a:gd name="T96" fmla="*/ 71 w 133"/>
                <a:gd name="T97" fmla="*/ 124 h 224"/>
                <a:gd name="T98" fmla="*/ 64 w 133"/>
                <a:gd name="T99" fmla="*/ 122 h 224"/>
                <a:gd name="T100" fmla="*/ 56 w 133"/>
                <a:gd name="T101" fmla="*/ 124 h 224"/>
                <a:gd name="T102" fmla="*/ 48 w 133"/>
                <a:gd name="T103" fmla="*/ 133 h 224"/>
                <a:gd name="T104" fmla="*/ 42 w 133"/>
                <a:gd name="T105" fmla="*/ 142 h 224"/>
                <a:gd name="T106" fmla="*/ 36 w 133"/>
                <a:gd name="T107" fmla="*/ 159 h 224"/>
                <a:gd name="T108" fmla="*/ 17 w 133"/>
                <a:gd name="T109" fmla="*/ 192 h 224"/>
                <a:gd name="T110" fmla="*/ 7 w 133"/>
                <a:gd name="T111" fmla="*/ 223 h 224"/>
                <a:gd name="T112" fmla="*/ 0 w 133"/>
                <a:gd name="T113" fmla="*/ 201 h 2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3" h="224">
                  <a:moveTo>
                    <a:pt x="0" y="201"/>
                  </a:moveTo>
                  <a:lnTo>
                    <a:pt x="33" y="142"/>
                  </a:lnTo>
                  <a:lnTo>
                    <a:pt x="46" y="118"/>
                  </a:lnTo>
                  <a:lnTo>
                    <a:pt x="48" y="102"/>
                  </a:lnTo>
                  <a:lnTo>
                    <a:pt x="46" y="85"/>
                  </a:lnTo>
                  <a:lnTo>
                    <a:pt x="40" y="80"/>
                  </a:lnTo>
                  <a:lnTo>
                    <a:pt x="29" y="67"/>
                  </a:lnTo>
                  <a:lnTo>
                    <a:pt x="21" y="59"/>
                  </a:lnTo>
                  <a:lnTo>
                    <a:pt x="11" y="48"/>
                  </a:lnTo>
                  <a:lnTo>
                    <a:pt x="11" y="34"/>
                  </a:lnTo>
                  <a:lnTo>
                    <a:pt x="13" y="24"/>
                  </a:lnTo>
                  <a:lnTo>
                    <a:pt x="29" y="30"/>
                  </a:lnTo>
                  <a:lnTo>
                    <a:pt x="36" y="34"/>
                  </a:lnTo>
                  <a:lnTo>
                    <a:pt x="46" y="56"/>
                  </a:lnTo>
                  <a:lnTo>
                    <a:pt x="48" y="67"/>
                  </a:lnTo>
                  <a:lnTo>
                    <a:pt x="50" y="80"/>
                  </a:lnTo>
                  <a:lnTo>
                    <a:pt x="58" y="85"/>
                  </a:lnTo>
                  <a:lnTo>
                    <a:pt x="73" y="56"/>
                  </a:lnTo>
                  <a:lnTo>
                    <a:pt x="75" y="50"/>
                  </a:lnTo>
                  <a:lnTo>
                    <a:pt x="81" y="41"/>
                  </a:lnTo>
                  <a:lnTo>
                    <a:pt x="83" y="30"/>
                  </a:lnTo>
                  <a:lnTo>
                    <a:pt x="89" y="17"/>
                  </a:lnTo>
                  <a:lnTo>
                    <a:pt x="108" y="2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24" y="19"/>
                  </a:lnTo>
                  <a:lnTo>
                    <a:pt x="118" y="34"/>
                  </a:lnTo>
                  <a:lnTo>
                    <a:pt x="112" y="52"/>
                  </a:lnTo>
                  <a:lnTo>
                    <a:pt x="108" y="65"/>
                  </a:lnTo>
                  <a:lnTo>
                    <a:pt x="100" y="67"/>
                  </a:lnTo>
                  <a:lnTo>
                    <a:pt x="93" y="80"/>
                  </a:lnTo>
                  <a:lnTo>
                    <a:pt x="85" y="83"/>
                  </a:lnTo>
                  <a:lnTo>
                    <a:pt x="81" y="83"/>
                  </a:lnTo>
                  <a:lnTo>
                    <a:pt x="73" y="85"/>
                  </a:lnTo>
                  <a:lnTo>
                    <a:pt x="73" y="89"/>
                  </a:lnTo>
                  <a:lnTo>
                    <a:pt x="67" y="91"/>
                  </a:lnTo>
                  <a:lnTo>
                    <a:pt x="58" y="107"/>
                  </a:lnTo>
                  <a:lnTo>
                    <a:pt x="73" y="107"/>
                  </a:lnTo>
                  <a:lnTo>
                    <a:pt x="85" y="107"/>
                  </a:lnTo>
                  <a:lnTo>
                    <a:pt x="97" y="100"/>
                  </a:lnTo>
                  <a:lnTo>
                    <a:pt x="104" y="102"/>
                  </a:lnTo>
                  <a:lnTo>
                    <a:pt x="112" y="107"/>
                  </a:lnTo>
                  <a:lnTo>
                    <a:pt x="118" y="113"/>
                  </a:lnTo>
                  <a:lnTo>
                    <a:pt x="124" y="124"/>
                  </a:lnTo>
                  <a:lnTo>
                    <a:pt x="110" y="131"/>
                  </a:lnTo>
                  <a:lnTo>
                    <a:pt x="93" y="131"/>
                  </a:lnTo>
                  <a:lnTo>
                    <a:pt x="75" y="124"/>
                  </a:lnTo>
                  <a:lnTo>
                    <a:pt x="71" y="124"/>
                  </a:lnTo>
                  <a:lnTo>
                    <a:pt x="64" y="122"/>
                  </a:lnTo>
                  <a:lnTo>
                    <a:pt x="56" y="124"/>
                  </a:lnTo>
                  <a:lnTo>
                    <a:pt x="48" y="133"/>
                  </a:lnTo>
                  <a:lnTo>
                    <a:pt x="42" y="142"/>
                  </a:lnTo>
                  <a:lnTo>
                    <a:pt x="36" y="159"/>
                  </a:lnTo>
                  <a:lnTo>
                    <a:pt x="17" y="192"/>
                  </a:lnTo>
                  <a:lnTo>
                    <a:pt x="7" y="223"/>
                  </a:lnTo>
                  <a:lnTo>
                    <a:pt x="0" y="201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90" name="Freeform 136"/>
            <p:cNvSpPr>
              <a:spLocks/>
            </p:cNvSpPr>
            <p:nvPr/>
          </p:nvSpPr>
          <p:spPr bwMode="auto">
            <a:xfrm>
              <a:off x="4845" y="2286"/>
              <a:ext cx="90" cy="101"/>
            </a:xfrm>
            <a:custGeom>
              <a:avLst/>
              <a:gdLst>
                <a:gd name="T0" fmla="*/ 89 w 90"/>
                <a:gd name="T1" fmla="*/ 80 h 101"/>
                <a:gd name="T2" fmla="*/ 73 w 90"/>
                <a:gd name="T3" fmla="*/ 56 h 101"/>
                <a:gd name="T4" fmla="*/ 59 w 90"/>
                <a:gd name="T5" fmla="*/ 39 h 101"/>
                <a:gd name="T6" fmla="*/ 71 w 90"/>
                <a:gd name="T7" fmla="*/ 30 h 101"/>
                <a:gd name="T8" fmla="*/ 75 w 90"/>
                <a:gd name="T9" fmla="*/ 17 h 101"/>
                <a:gd name="T10" fmla="*/ 81 w 90"/>
                <a:gd name="T11" fmla="*/ 4 h 101"/>
                <a:gd name="T12" fmla="*/ 73 w 90"/>
                <a:gd name="T13" fmla="*/ 0 h 101"/>
                <a:gd name="T14" fmla="*/ 59 w 90"/>
                <a:gd name="T15" fmla="*/ 6 h 101"/>
                <a:gd name="T16" fmla="*/ 54 w 90"/>
                <a:gd name="T17" fmla="*/ 15 h 101"/>
                <a:gd name="T18" fmla="*/ 54 w 90"/>
                <a:gd name="T19" fmla="*/ 30 h 101"/>
                <a:gd name="T20" fmla="*/ 44 w 90"/>
                <a:gd name="T21" fmla="*/ 21 h 101"/>
                <a:gd name="T22" fmla="*/ 38 w 90"/>
                <a:gd name="T23" fmla="*/ 13 h 101"/>
                <a:gd name="T24" fmla="*/ 32 w 90"/>
                <a:gd name="T25" fmla="*/ 4 h 101"/>
                <a:gd name="T26" fmla="*/ 21 w 90"/>
                <a:gd name="T27" fmla="*/ 6 h 101"/>
                <a:gd name="T28" fmla="*/ 9 w 90"/>
                <a:gd name="T29" fmla="*/ 6 h 101"/>
                <a:gd name="T30" fmla="*/ 0 w 90"/>
                <a:gd name="T31" fmla="*/ 13 h 101"/>
                <a:gd name="T32" fmla="*/ 9 w 90"/>
                <a:gd name="T33" fmla="*/ 30 h 101"/>
                <a:gd name="T34" fmla="*/ 23 w 90"/>
                <a:gd name="T35" fmla="*/ 34 h 101"/>
                <a:gd name="T36" fmla="*/ 34 w 90"/>
                <a:gd name="T37" fmla="*/ 30 h 101"/>
                <a:gd name="T38" fmla="*/ 44 w 90"/>
                <a:gd name="T39" fmla="*/ 32 h 101"/>
                <a:gd name="T40" fmla="*/ 46 w 90"/>
                <a:gd name="T41" fmla="*/ 39 h 101"/>
                <a:gd name="T42" fmla="*/ 32 w 90"/>
                <a:gd name="T43" fmla="*/ 39 h 101"/>
                <a:gd name="T44" fmla="*/ 23 w 90"/>
                <a:gd name="T45" fmla="*/ 45 h 101"/>
                <a:gd name="T46" fmla="*/ 13 w 90"/>
                <a:gd name="T47" fmla="*/ 56 h 101"/>
                <a:gd name="T48" fmla="*/ 13 w 90"/>
                <a:gd name="T49" fmla="*/ 63 h 101"/>
                <a:gd name="T50" fmla="*/ 9 w 90"/>
                <a:gd name="T51" fmla="*/ 67 h 101"/>
                <a:gd name="T52" fmla="*/ 23 w 90"/>
                <a:gd name="T53" fmla="*/ 67 h 101"/>
                <a:gd name="T54" fmla="*/ 34 w 90"/>
                <a:gd name="T55" fmla="*/ 65 h 101"/>
                <a:gd name="T56" fmla="*/ 46 w 90"/>
                <a:gd name="T57" fmla="*/ 54 h 101"/>
                <a:gd name="T58" fmla="*/ 52 w 90"/>
                <a:gd name="T59" fmla="*/ 47 h 101"/>
                <a:gd name="T60" fmla="*/ 54 w 90"/>
                <a:gd name="T61" fmla="*/ 56 h 101"/>
                <a:gd name="T62" fmla="*/ 61 w 90"/>
                <a:gd name="T63" fmla="*/ 56 h 101"/>
                <a:gd name="T64" fmla="*/ 67 w 90"/>
                <a:gd name="T65" fmla="*/ 65 h 101"/>
                <a:gd name="T66" fmla="*/ 73 w 90"/>
                <a:gd name="T67" fmla="*/ 73 h 101"/>
                <a:gd name="T68" fmla="*/ 81 w 90"/>
                <a:gd name="T69" fmla="*/ 89 h 101"/>
                <a:gd name="T70" fmla="*/ 87 w 90"/>
                <a:gd name="T71" fmla="*/ 100 h 101"/>
                <a:gd name="T72" fmla="*/ 89 w 90"/>
                <a:gd name="T73" fmla="*/ 80 h 1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0" h="101">
                  <a:moveTo>
                    <a:pt x="89" y="80"/>
                  </a:moveTo>
                  <a:lnTo>
                    <a:pt x="73" y="56"/>
                  </a:lnTo>
                  <a:lnTo>
                    <a:pt x="59" y="39"/>
                  </a:lnTo>
                  <a:lnTo>
                    <a:pt x="71" y="30"/>
                  </a:lnTo>
                  <a:lnTo>
                    <a:pt x="75" y="17"/>
                  </a:lnTo>
                  <a:lnTo>
                    <a:pt x="81" y="4"/>
                  </a:lnTo>
                  <a:lnTo>
                    <a:pt x="73" y="0"/>
                  </a:lnTo>
                  <a:lnTo>
                    <a:pt x="59" y="6"/>
                  </a:lnTo>
                  <a:lnTo>
                    <a:pt x="54" y="15"/>
                  </a:lnTo>
                  <a:lnTo>
                    <a:pt x="54" y="30"/>
                  </a:lnTo>
                  <a:lnTo>
                    <a:pt x="44" y="21"/>
                  </a:lnTo>
                  <a:lnTo>
                    <a:pt x="38" y="13"/>
                  </a:lnTo>
                  <a:lnTo>
                    <a:pt x="32" y="4"/>
                  </a:lnTo>
                  <a:lnTo>
                    <a:pt x="21" y="6"/>
                  </a:lnTo>
                  <a:lnTo>
                    <a:pt x="9" y="6"/>
                  </a:lnTo>
                  <a:lnTo>
                    <a:pt x="0" y="13"/>
                  </a:lnTo>
                  <a:lnTo>
                    <a:pt x="9" y="30"/>
                  </a:lnTo>
                  <a:lnTo>
                    <a:pt x="23" y="34"/>
                  </a:lnTo>
                  <a:lnTo>
                    <a:pt x="34" y="30"/>
                  </a:lnTo>
                  <a:lnTo>
                    <a:pt x="44" y="32"/>
                  </a:lnTo>
                  <a:lnTo>
                    <a:pt x="46" y="39"/>
                  </a:lnTo>
                  <a:lnTo>
                    <a:pt x="32" y="39"/>
                  </a:lnTo>
                  <a:lnTo>
                    <a:pt x="23" y="45"/>
                  </a:lnTo>
                  <a:lnTo>
                    <a:pt x="13" y="56"/>
                  </a:lnTo>
                  <a:lnTo>
                    <a:pt x="13" y="63"/>
                  </a:lnTo>
                  <a:lnTo>
                    <a:pt x="9" y="67"/>
                  </a:lnTo>
                  <a:lnTo>
                    <a:pt x="23" y="67"/>
                  </a:lnTo>
                  <a:lnTo>
                    <a:pt x="34" y="65"/>
                  </a:lnTo>
                  <a:lnTo>
                    <a:pt x="46" y="54"/>
                  </a:lnTo>
                  <a:lnTo>
                    <a:pt x="52" y="47"/>
                  </a:lnTo>
                  <a:lnTo>
                    <a:pt x="54" y="56"/>
                  </a:lnTo>
                  <a:lnTo>
                    <a:pt x="61" y="56"/>
                  </a:lnTo>
                  <a:lnTo>
                    <a:pt x="67" y="65"/>
                  </a:lnTo>
                  <a:lnTo>
                    <a:pt x="73" y="73"/>
                  </a:lnTo>
                  <a:lnTo>
                    <a:pt x="81" y="89"/>
                  </a:lnTo>
                  <a:lnTo>
                    <a:pt x="87" y="100"/>
                  </a:lnTo>
                  <a:lnTo>
                    <a:pt x="89" y="80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91" name="Freeform 137"/>
            <p:cNvSpPr>
              <a:spLocks/>
            </p:cNvSpPr>
            <p:nvPr/>
          </p:nvSpPr>
          <p:spPr bwMode="auto">
            <a:xfrm>
              <a:off x="4904" y="2870"/>
              <a:ext cx="137" cy="175"/>
            </a:xfrm>
            <a:custGeom>
              <a:avLst/>
              <a:gdLst>
                <a:gd name="T0" fmla="*/ 0 w 137"/>
                <a:gd name="T1" fmla="*/ 174 h 175"/>
                <a:gd name="T2" fmla="*/ 17 w 137"/>
                <a:gd name="T3" fmla="*/ 150 h 175"/>
                <a:gd name="T4" fmla="*/ 38 w 137"/>
                <a:gd name="T5" fmla="*/ 126 h 175"/>
                <a:gd name="T6" fmla="*/ 61 w 137"/>
                <a:gd name="T7" fmla="*/ 106 h 175"/>
                <a:gd name="T8" fmla="*/ 82 w 137"/>
                <a:gd name="T9" fmla="*/ 82 h 175"/>
                <a:gd name="T10" fmla="*/ 103 w 137"/>
                <a:gd name="T11" fmla="*/ 58 h 175"/>
                <a:gd name="T12" fmla="*/ 118 w 137"/>
                <a:gd name="T13" fmla="*/ 30 h 175"/>
                <a:gd name="T14" fmla="*/ 136 w 137"/>
                <a:gd name="T15" fmla="*/ 0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" h="175">
                  <a:moveTo>
                    <a:pt x="0" y="174"/>
                  </a:moveTo>
                  <a:lnTo>
                    <a:pt x="17" y="150"/>
                  </a:lnTo>
                  <a:lnTo>
                    <a:pt x="38" y="126"/>
                  </a:lnTo>
                  <a:lnTo>
                    <a:pt x="61" y="106"/>
                  </a:lnTo>
                  <a:lnTo>
                    <a:pt x="82" y="82"/>
                  </a:lnTo>
                  <a:lnTo>
                    <a:pt x="103" y="58"/>
                  </a:lnTo>
                  <a:lnTo>
                    <a:pt x="118" y="30"/>
                  </a:lnTo>
                  <a:lnTo>
                    <a:pt x="136" y="0"/>
                  </a:lnTo>
                </a:path>
              </a:pathLst>
            </a:custGeom>
            <a:noFill/>
            <a:ln w="127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92" name="Freeform 138"/>
            <p:cNvSpPr>
              <a:spLocks/>
            </p:cNvSpPr>
            <p:nvPr/>
          </p:nvSpPr>
          <p:spPr bwMode="auto">
            <a:xfrm>
              <a:off x="5011" y="2781"/>
              <a:ext cx="102" cy="112"/>
            </a:xfrm>
            <a:custGeom>
              <a:avLst/>
              <a:gdLst>
                <a:gd name="T0" fmla="*/ 29 w 102"/>
                <a:gd name="T1" fmla="*/ 89 h 112"/>
                <a:gd name="T2" fmla="*/ 9 w 102"/>
                <a:gd name="T3" fmla="*/ 74 h 112"/>
                <a:gd name="T4" fmla="*/ 1 w 102"/>
                <a:gd name="T5" fmla="*/ 52 h 112"/>
                <a:gd name="T6" fmla="*/ 0 w 102"/>
                <a:gd name="T7" fmla="*/ 19 h 112"/>
                <a:gd name="T8" fmla="*/ 19 w 102"/>
                <a:gd name="T9" fmla="*/ 37 h 112"/>
                <a:gd name="T10" fmla="*/ 29 w 102"/>
                <a:gd name="T11" fmla="*/ 60 h 112"/>
                <a:gd name="T12" fmla="*/ 38 w 102"/>
                <a:gd name="T13" fmla="*/ 76 h 112"/>
                <a:gd name="T14" fmla="*/ 50 w 102"/>
                <a:gd name="T15" fmla="*/ 52 h 112"/>
                <a:gd name="T16" fmla="*/ 48 w 102"/>
                <a:gd name="T17" fmla="*/ 39 h 112"/>
                <a:gd name="T18" fmla="*/ 64 w 102"/>
                <a:gd name="T19" fmla="*/ 17 h 112"/>
                <a:gd name="T20" fmla="*/ 87 w 102"/>
                <a:gd name="T21" fmla="*/ 4 h 112"/>
                <a:gd name="T22" fmla="*/ 101 w 102"/>
                <a:gd name="T23" fmla="*/ 0 h 112"/>
                <a:gd name="T24" fmla="*/ 93 w 102"/>
                <a:gd name="T25" fmla="*/ 23 h 112"/>
                <a:gd name="T26" fmla="*/ 79 w 102"/>
                <a:gd name="T27" fmla="*/ 47 h 112"/>
                <a:gd name="T28" fmla="*/ 64 w 102"/>
                <a:gd name="T29" fmla="*/ 65 h 112"/>
                <a:gd name="T30" fmla="*/ 44 w 102"/>
                <a:gd name="T31" fmla="*/ 80 h 112"/>
                <a:gd name="T32" fmla="*/ 52 w 102"/>
                <a:gd name="T33" fmla="*/ 84 h 112"/>
                <a:gd name="T34" fmla="*/ 67 w 102"/>
                <a:gd name="T35" fmla="*/ 78 h 112"/>
                <a:gd name="T36" fmla="*/ 81 w 102"/>
                <a:gd name="T37" fmla="*/ 80 h 112"/>
                <a:gd name="T38" fmla="*/ 89 w 102"/>
                <a:gd name="T39" fmla="*/ 89 h 112"/>
                <a:gd name="T40" fmla="*/ 95 w 102"/>
                <a:gd name="T41" fmla="*/ 97 h 112"/>
                <a:gd name="T42" fmla="*/ 85 w 102"/>
                <a:gd name="T43" fmla="*/ 111 h 112"/>
                <a:gd name="T44" fmla="*/ 67 w 102"/>
                <a:gd name="T45" fmla="*/ 104 h 112"/>
                <a:gd name="T46" fmla="*/ 58 w 102"/>
                <a:gd name="T47" fmla="*/ 102 h 112"/>
                <a:gd name="T48" fmla="*/ 44 w 102"/>
                <a:gd name="T49" fmla="*/ 97 h 112"/>
                <a:gd name="T50" fmla="*/ 38 w 102"/>
                <a:gd name="T51" fmla="*/ 93 h 112"/>
                <a:gd name="T52" fmla="*/ 31 w 102"/>
                <a:gd name="T53" fmla="*/ 97 h 112"/>
                <a:gd name="T54" fmla="*/ 29 w 102"/>
                <a:gd name="T55" fmla="*/ 89 h 1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2" h="112">
                  <a:moveTo>
                    <a:pt x="29" y="89"/>
                  </a:moveTo>
                  <a:lnTo>
                    <a:pt x="9" y="74"/>
                  </a:lnTo>
                  <a:lnTo>
                    <a:pt x="1" y="52"/>
                  </a:lnTo>
                  <a:lnTo>
                    <a:pt x="0" y="19"/>
                  </a:lnTo>
                  <a:lnTo>
                    <a:pt x="19" y="37"/>
                  </a:lnTo>
                  <a:lnTo>
                    <a:pt x="29" y="60"/>
                  </a:lnTo>
                  <a:lnTo>
                    <a:pt x="38" y="76"/>
                  </a:lnTo>
                  <a:lnTo>
                    <a:pt x="50" y="52"/>
                  </a:lnTo>
                  <a:lnTo>
                    <a:pt x="48" y="39"/>
                  </a:lnTo>
                  <a:lnTo>
                    <a:pt x="64" y="17"/>
                  </a:lnTo>
                  <a:lnTo>
                    <a:pt x="87" y="4"/>
                  </a:lnTo>
                  <a:lnTo>
                    <a:pt x="101" y="0"/>
                  </a:lnTo>
                  <a:lnTo>
                    <a:pt x="93" y="23"/>
                  </a:lnTo>
                  <a:lnTo>
                    <a:pt x="79" y="47"/>
                  </a:lnTo>
                  <a:lnTo>
                    <a:pt x="64" y="65"/>
                  </a:lnTo>
                  <a:lnTo>
                    <a:pt x="44" y="80"/>
                  </a:lnTo>
                  <a:lnTo>
                    <a:pt x="52" y="84"/>
                  </a:lnTo>
                  <a:lnTo>
                    <a:pt x="67" y="78"/>
                  </a:lnTo>
                  <a:lnTo>
                    <a:pt x="81" y="80"/>
                  </a:lnTo>
                  <a:lnTo>
                    <a:pt x="89" y="89"/>
                  </a:lnTo>
                  <a:lnTo>
                    <a:pt x="95" y="97"/>
                  </a:lnTo>
                  <a:lnTo>
                    <a:pt x="85" y="111"/>
                  </a:lnTo>
                  <a:lnTo>
                    <a:pt x="67" y="104"/>
                  </a:lnTo>
                  <a:lnTo>
                    <a:pt x="58" y="102"/>
                  </a:lnTo>
                  <a:lnTo>
                    <a:pt x="44" y="97"/>
                  </a:lnTo>
                  <a:lnTo>
                    <a:pt x="38" y="93"/>
                  </a:lnTo>
                  <a:lnTo>
                    <a:pt x="31" y="97"/>
                  </a:lnTo>
                  <a:lnTo>
                    <a:pt x="29" y="89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93" name="Freeform 139"/>
            <p:cNvSpPr>
              <a:spLocks/>
            </p:cNvSpPr>
            <p:nvPr/>
          </p:nvSpPr>
          <p:spPr bwMode="auto">
            <a:xfrm>
              <a:off x="4835" y="2769"/>
              <a:ext cx="116" cy="256"/>
            </a:xfrm>
            <a:custGeom>
              <a:avLst/>
              <a:gdLst>
                <a:gd name="T0" fmla="*/ 46 w 116"/>
                <a:gd name="T1" fmla="*/ 255 h 256"/>
                <a:gd name="T2" fmla="*/ 49 w 116"/>
                <a:gd name="T3" fmla="*/ 156 h 256"/>
                <a:gd name="T4" fmla="*/ 53 w 116"/>
                <a:gd name="T5" fmla="*/ 98 h 256"/>
                <a:gd name="T6" fmla="*/ 46 w 116"/>
                <a:gd name="T7" fmla="*/ 91 h 256"/>
                <a:gd name="T8" fmla="*/ 40 w 116"/>
                <a:gd name="T9" fmla="*/ 89 h 256"/>
                <a:gd name="T10" fmla="*/ 26 w 116"/>
                <a:gd name="T11" fmla="*/ 87 h 256"/>
                <a:gd name="T12" fmla="*/ 5 w 116"/>
                <a:gd name="T13" fmla="*/ 85 h 256"/>
                <a:gd name="T14" fmla="*/ 0 w 116"/>
                <a:gd name="T15" fmla="*/ 71 h 256"/>
                <a:gd name="T16" fmla="*/ 0 w 116"/>
                <a:gd name="T17" fmla="*/ 56 h 256"/>
                <a:gd name="T18" fmla="*/ 17 w 116"/>
                <a:gd name="T19" fmla="*/ 50 h 256"/>
                <a:gd name="T20" fmla="*/ 32 w 116"/>
                <a:gd name="T21" fmla="*/ 50 h 256"/>
                <a:gd name="T22" fmla="*/ 40 w 116"/>
                <a:gd name="T23" fmla="*/ 58 h 256"/>
                <a:gd name="T24" fmla="*/ 46 w 116"/>
                <a:gd name="T25" fmla="*/ 65 h 256"/>
                <a:gd name="T26" fmla="*/ 49 w 116"/>
                <a:gd name="T27" fmla="*/ 74 h 256"/>
                <a:gd name="T28" fmla="*/ 55 w 116"/>
                <a:gd name="T29" fmla="*/ 67 h 256"/>
                <a:gd name="T30" fmla="*/ 46 w 116"/>
                <a:gd name="T31" fmla="*/ 54 h 256"/>
                <a:gd name="T32" fmla="*/ 44 w 116"/>
                <a:gd name="T33" fmla="*/ 47 h 256"/>
                <a:gd name="T34" fmla="*/ 44 w 116"/>
                <a:gd name="T35" fmla="*/ 32 h 256"/>
                <a:gd name="T36" fmla="*/ 44 w 116"/>
                <a:gd name="T37" fmla="*/ 19 h 256"/>
                <a:gd name="T38" fmla="*/ 46 w 116"/>
                <a:gd name="T39" fmla="*/ 6 h 256"/>
                <a:gd name="T40" fmla="*/ 53 w 116"/>
                <a:gd name="T41" fmla="*/ 0 h 256"/>
                <a:gd name="T42" fmla="*/ 63 w 116"/>
                <a:gd name="T43" fmla="*/ 13 h 256"/>
                <a:gd name="T44" fmla="*/ 63 w 116"/>
                <a:gd name="T45" fmla="*/ 39 h 256"/>
                <a:gd name="T46" fmla="*/ 65 w 116"/>
                <a:gd name="T47" fmla="*/ 71 h 256"/>
                <a:gd name="T48" fmla="*/ 80 w 116"/>
                <a:gd name="T49" fmla="*/ 63 h 256"/>
                <a:gd name="T50" fmla="*/ 90 w 116"/>
                <a:gd name="T51" fmla="*/ 54 h 256"/>
                <a:gd name="T52" fmla="*/ 101 w 116"/>
                <a:gd name="T53" fmla="*/ 50 h 256"/>
                <a:gd name="T54" fmla="*/ 109 w 116"/>
                <a:gd name="T55" fmla="*/ 54 h 256"/>
                <a:gd name="T56" fmla="*/ 115 w 116"/>
                <a:gd name="T57" fmla="*/ 58 h 256"/>
                <a:gd name="T58" fmla="*/ 115 w 116"/>
                <a:gd name="T59" fmla="*/ 71 h 256"/>
                <a:gd name="T60" fmla="*/ 101 w 116"/>
                <a:gd name="T61" fmla="*/ 80 h 256"/>
                <a:gd name="T62" fmla="*/ 92 w 116"/>
                <a:gd name="T63" fmla="*/ 85 h 256"/>
                <a:gd name="T64" fmla="*/ 84 w 116"/>
                <a:gd name="T65" fmla="*/ 87 h 256"/>
                <a:gd name="T66" fmla="*/ 76 w 116"/>
                <a:gd name="T67" fmla="*/ 91 h 256"/>
                <a:gd name="T68" fmla="*/ 72 w 116"/>
                <a:gd name="T69" fmla="*/ 91 h 256"/>
                <a:gd name="T70" fmla="*/ 69 w 116"/>
                <a:gd name="T71" fmla="*/ 104 h 256"/>
                <a:gd name="T72" fmla="*/ 65 w 116"/>
                <a:gd name="T73" fmla="*/ 117 h 256"/>
                <a:gd name="T74" fmla="*/ 65 w 116"/>
                <a:gd name="T75" fmla="*/ 132 h 256"/>
                <a:gd name="T76" fmla="*/ 63 w 116"/>
                <a:gd name="T77" fmla="*/ 141 h 256"/>
                <a:gd name="T78" fmla="*/ 63 w 116"/>
                <a:gd name="T79" fmla="*/ 198 h 256"/>
                <a:gd name="T80" fmla="*/ 46 w 116"/>
                <a:gd name="T81" fmla="*/ 255 h 2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6" h="256">
                  <a:moveTo>
                    <a:pt x="46" y="255"/>
                  </a:moveTo>
                  <a:lnTo>
                    <a:pt x="49" y="156"/>
                  </a:lnTo>
                  <a:lnTo>
                    <a:pt x="53" y="98"/>
                  </a:lnTo>
                  <a:lnTo>
                    <a:pt x="46" y="91"/>
                  </a:lnTo>
                  <a:lnTo>
                    <a:pt x="40" y="89"/>
                  </a:lnTo>
                  <a:lnTo>
                    <a:pt x="26" y="87"/>
                  </a:lnTo>
                  <a:lnTo>
                    <a:pt x="5" y="85"/>
                  </a:lnTo>
                  <a:lnTo>
                    <a:pt x="0" y="71"/>
                  </a:lnTo>
                  <a:lnTo>
                    <a:pt x="0" y="56"/>
                  </a:lnTo>
                  <a:lnTo>
                    <a:pt x="17" y="50"/>
                  </a:lnTo>
                  <a:lnTo>
                    <a:pt x="32" y="50"/>
                  </a:lnTo>
                  <a:lnTo>
                    <a:pt x="40" y="58"/>
                  </a:lnTo>
                  <a:lnTo>
                    <a:pt x="46" y="65"/>
                  </a:lnTo>
                  <a:lnTo>
                    <a:pt x="49" y="74"/>
                  </a:lnTo>
                  <a:lnTo>
                    <a:pt x="55" y="67"/>
                  </a:lnTo>
                  <a:lnTo>
                    <a:pt x="46" y="54"/>
                  </a:lnTo>
                  <a:lnTo>
                    <a:pt x="44" y="47"/>
                  </a:lnTo>
                  <a:lnTo>
                    <a:pt x="44" y="32"/>
                  </a:lnTo>
                  <a:lnTo>
                    <a:pt x="44" y="19"/>
                  </a:lnTo>
                  <a:lnTo>
                    <a:pt x="46" y="6"/>
                  </a:lnTo>
                  <a:lnTo>
                    <a:pt x="53" y="0"/>
                  </a:lnTo>
                  <a:lnTo>
                    <a:pt x="63" y="13"/>
                  </a:lnTo>
                  <a:lnTo>
                    <a:pt x="63" y="39"/>
                  </a:lnTo>
                  <a:lnTo>
                    <a:pt x="65" y="71"/>
                  </a:lnTo>
                  <a:lnTo>
                    <a:pt x="80" y="63"/>
                  </a:lnTo>
                  <a:lnTo>
                    <a:pt x="90" y="54"/>
                  </a:lnTo>
                  <a:lnTo>
                    <a:pt x="101" y="50"/>
                  </a:lnTo>
                  <a:lnTo>
                    <a:pt x="109" y="54"/>
                  </a:lnTo>
                  <a:lnTo>
                    <a:pt x="115" y="58"/>
                  </a:lnTo>
                  <a:lnTo>
                    <a:pt x="115" y="71"/>
                  </a:lnTo>
                  <a:lnTo>
                    <a:pt x="101" y="80"/>
                  </a:lnTo>
                  <a:lnTo>
                    <a:pt x="92" y="85"/>
                  </a:lnTo>
                  <a:lnTo>
                    <a:pt x="84" y="87"/>
                  </a:lnTo>
                  <a:lnTo>
                    <a:pt x="76" y="91"/>
                  </a:lnTo>
                  <a:lnTo>
                    <a:pt x="72" y="91"/>
                  </a:lnTo>
                  <a:lnTo>
                    <a:pt x="69" y="104"/>
                  </a:lnTo>
                  <a:lnTo>
                    <a:pt x="65" y="117"/>
                  </a:lnTo>
                  <a:lnTo>
                    <a:pt x="65" y="132"/>
                  </a:lnTo>
                  <a:lnTo>
                    <a:pt x="63" y="141"/>
                  </a:lnTo>
                  <a:lnTo>
                    <a:pt x="63" y="198"/>
                  </a:lnTo>
                  <a:lnTo>
                    <a:pt x="46" y="255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94" name="Freeform 140"/>
            <p:cNvSpPr>
              <a:spLocks/>
            </p:cNvSpPr>
            <p:nvPr/>
          </p:nvSpPr>
          <p:spPr bwMode="auto">
            <a:xfrm>
              <a:off x="4845" y="2578"/>
              <a:ext cx="84" cy="141"/>
            </a:xfrm>
            <a:custGeom>
              <a:avLst/>
              <a:gdLst>
                <a:gd name="T0" fmla="*/ 75 w 84"/>
                <a:gd name="T1" fmla="*/ 140 h 141"/>
                <a:gd name="T2" fmla="*/ 69 w 84"/>
                <a:gd name="T3" fmla="*/ 99 h 141"/>
                <a:gd name="T4" fmla="*/ 55 w 84"/>
                <a:gd name="T5" fmla="*/ 75 h 141"/>
                <a:gd name="T6" fmla="*/ 43 w 84"/>
                <a:gd name="T7" fmla="*/ 62 h 141"/>
                <a:gd name="T8" fmla="*/ 31 w 84"/>
                <a:gd name="T9" fmla="*/ 79 h 141"/>
                <a:gd name="T10" fmla="*/ 23 w 84"/>
                <a:gd name="T11" fmla="*/ 90 h 141"/>
                <a:gd name="T12" fmla="*/ 9 w 84"/>
                <a:gd name="T13" fmla="*/ 94 h 141"/>
                <a:gd name="T14" fmla="*/ 0 w 84"/>
                <a:gd name="T15" fmla="*/ 90 h 141"/>
                <a:gd name="T16" fmla="*/ 0 w 84"/>
                <a:gd name="T17" fmla="*/ 86 h 141"/>
                <a:gd name="T18" fmla="*/ 17 w 84"/>
                <a:gd name="T19" fmla="*/ 71 h 141"/>
                <a:gd name="T20" fmla="*/ 35 w 84"/>
                <a:gd name="T21" fmla="*/ 53 h 141"/>
                <a:gd name="T22" fmla="*/ 33 w 84"/>
                <a:gd name="T23" fmla="*/ 49 h 141"/>
                <a:gd name="T24" fmla="*/ 25 w 84"/>
                <a:gd name="T25" fmla="*/ 36 h 141"/>
                <a:gd name="T26" fmla="*/ 17 w 84"/>
                <a:gd name="T27" fmla="*/ 32 h 141"/>
                <a:gd name="T28" fmla="*/ 13 w 84"/>
                <a:gd name="T29" fmla="*/ 15 h 141"/>
                <a:gd name="T30" fmla="*/ 13 w 84"/>
                <a:gd name="T31" fmla="*/ 0 h 141"/>
                <a:gd name="T32" fmla="*/ 25 w 84"/>
                <a:gd name="T33" fmla="*/ 0 h 141"/>
                <a:gd name="T34" fmla="*/ 35 w 84"/>
                <a:gd name="T35" fmla="*/ 8 h 141"/>
                <a:gd name="T36" fmla="*/ 43 w 84"/>
                <a:gd name="T37" fmla="*/ 28 h 141"/>
                <a:gd name="T38" fmla="*/ 47 w 84"/>
                <a:gd name="T39" fmla="*/ 45 h 141"/>
                <a:gd name="T40" fmla="*/ 53 w 84"/>
                <a:gd name="T41" fmla="*/ 45 h 141"/>
                <a:gd name="T42" fmla="*/ 53 w 84"/>
                <a:gd name="T43" fmla="*/ 36 h 141"/>
                <a:gd name="T44" fmla="*/ 55 w 84"/>
                <a:gd name="T45" fmla="*/ 23 h 141"/>
                <a:gd name="T46" fmla="*/ 63 w 84"/>
                <a:gd name="T47" fmla="*/ 19 h 141"/>
                <a:gd name="T48" fmla="*/ 73 w 84"/>
                <a:gd name="T49" fmla="*/ 15 h 141"/>
                <a:gd name="T50" fmla="*/ 77 w 84"/>
                <a:gd name="T51" fmla="*/ 12 h 141"/>
                <a:gd name="T52" fmla="*/ 83 w 84"/>
                <a:gd name="T53" fmla="*/ 28 h 141"/>
                <a:gd name="T54" fmla="*/ 77 w 84"/>
                <a:gd name="T55" fmla="*/ 36 h 141"/>
                <a:gd name="T56" fmla="*/ 69 w 84"/>
                <a:gd name="T57" fmla="*/ 45 h 141"/>
                <a:gd name="T58" fmla="*/ 63 w 84"/>
                <a:gd name="T59" fmla="*/ 49 h 141"/>
                <a:gd name="T60" fmla="*/ 59 w 84"/>
                <a:gd name="T61" fmla="*/ 56 h 141"/>
                <a:gd name="T62" fmla="*/ 63 w 84"/>
                <a:gd name="T63" fmla="*/ 79 h 141"/>
                <a:gd name="T64" fmla="*/ 81 w 84"/>
                <a:gd name="T65" fmla="*/ 96 h 141"/>
                <a:gd name="T66" fmla="*/ 75 w 84"/>
                <a:gd name="T67" fmla="*/ 140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4" h="141">
                  <a:moveTo>
                    <a:pt x="75" y="140"/>
                  </a:moveTo>
                  <a:lnTo>
                    <a:pt x="69" y="99"/>
                  </a:lnTo>
                  <a:lnTo>
                    <a:pt x="55" y="75"/>
                  </a:lnTo>
                  <a:lnTo>
                    <a:pt x="43" y="62"/>
                  </a:lnTo>
                  <a:lnTo>
                    <a:pt x="31" y="79"/>
                  </a:lnTo>
                  <a:lnTo>
                    <a:pt x="23" y="90"/>
                  </a:lnTo>
                  <a:lnTo>
                    <a:pt x="9" y="94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17" y="71"/>
                  </a:lnTo>
                  <a:lnTo>
                    <a:pt x="35" y="53"/>
                  </a:lnTo>
                  <a:lnTo>
                    <a:pt x="33" y="49"/>
                  </a:lnTo>
                  <a:lnTo>
                    <a:pt x="25" y="36"/>
                  </a:lnTo>
                  <a:lnTo>
                    <a:pt x="17" y="32"/>
                  </a:lnTo>
                  <a:lnTo>
                    <a:pt x="13" y="15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35" y="8"/>
                  </a:lnTo>
                  <a:lnTo>
                    <a:pt x="43" y="28"/>
                  </a:lnTo>
                  <a:lnTo>
                    <a:pt x="47" y="45"/>
                  </a:lnTo>
                  <a:lnTo>
                    <a:pt x="53" y="45"/>
                  </a:lnTo>
                  <a:lnTo>
                    <a:pt x="53" y="36"/>
                  </a:lnTo>
                  <a:lnTo>
                    <a:pt x="55" y="23"/>
                  </a:lnTo>
                  <a:lnTo>
                    <a:pt x="63" y="19"/>
                  </a:lnTo>
                  <a:lnTo>
                    <a:pt x="73" y="15"/>
                  </a:lnTo>
                  <a:lnTo>
                    <a:pt x="77" y="12"/>
                  </a:lnTo>
                  <a:lnTo>
                    <a:pt x="83" y="28"/>
                  </a:lnTo>
                  <a:lnTo>
                    <a:pt x="77" y="36"/>
                  </a:lnTo>
                  <a:lnTo>
                    <a:pt x="69" y="45"/>
                  </a:lnTo>
                  <a:lnTo>
                    <a:pt x="63" y="49"/>
                  </a:lnTo>
                  <a:lnTo>
                    <a:pt x="59" y="56"/>
                  </a:lnTo>
                  <a:lnTo>
                    <a:pt x="63" y="79"/>
                  </a:lnTo>
                  <a:lnTo>
                    <a:pt x="81" y="96"/>
                  </a:lnTo>
                  <a:lnTo>
                    <a:pt x="75" y="140"/>
                  </a:lnTo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1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7"/>
          <p:cNvSpPr>
            <a:spLocks noGrp="1"/>
          </p:cNvSpPr>
          <p:nvPr>
            <p:ph type="title"/>
          </p:nvPr>
        </p:nvSpPr>
        <p:spPr>
          <a:xfrm>
            <a:off x="1674814" y="331788"/>
            <a:ext cx="7164387" cy="8617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Early Feb. Application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 err="1">
                <a:solidFill>
                  <a:schemeClr val="tx1"/>
                </a:solidFill>
              </a:rPr>
              <a:t>Gramoxone</a:t>
            </a:r>
            <a:r>
              <a:rPr lang="en-US" altLang="en-US" dirty="0">
                <a:solidFill>
                  <a:schemeClr val="tx1"/>
                </a:solidFill>
              </a:rPr>
              <a:t> vs. Sharpen</a:t>
            </a:r>
          </a:p>
        </p:txBody>
      </p:sp>
      <p:pic>
        <p:nvPicPr>
          <p:cNvPr id="34820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93563"/>
            <a:ext cx="5867400" cy="4902438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46" y="1193563"/>
            <a:ext cx="5564154" cy="49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7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BAS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F" id="{725FE41A-792F-432C-B93F-25ED23A97D07}" vid="{32C09C63-FE1F-4DA2-BF9B-32FE81185EE3}"/>
    </a:ext>
  </a:extLst>
</a:theme>
</file>

<file path=ppt/theme/theme2.xml><?xml version="1.0" encoding="utf-8"?>
<a:theme xmlns:a="http://schemas.openxmlformats.org/drawingml/2006/main" name="1_BASF_FolienDesign_V10">
  <a:themeElements>
    <a:clrScheme name="01 BASF darkblue_colorsheme">
      <a:dk1>
        <a:srgbClr val="000000"/>
      </a:dk1>
      <a:lt1>
        <a:srgbClr val="FFFFFF"/>
      </a:lt1>
      <a:dk2>
        <a:srgbClr val="002875"/>
      </a:dk2>
      <a:lt2>
        <a:srgbClr val="FFFFFF"/>
      </a:lt2>
      <a:accent1>
        <a:srgbClr val="004A96"/>
      </a:accent1>
      <a:accent2>
        <a:srgbClr val="4472AA"/>
      </a:accent2>
      <a:accent3>
        <a:srgbClr val="7CA0C6"/>
      </a:accent3>
      <a:accent4>
        <a:srgbClr val="A6C0DA"/>
      </a:accent4>
      <a:accent5>
        <a:srgbClr val="E0E9F2"/>
      </a:accent5>
      <a:accent6>
        <a:srgbClr val="808080"/>
      </a:accent6>
      <a:hlink>
        <a:srgbClr val="F39500"/>
      </a:hlink>
      <a:folHlink>
        <a:srgbClr val="FACF8C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21A0D2"/>
    </a:custClr>
    <a:custClr>
      <a:srgbClr val="4EABD6"/>
    </a:custClr>
    <a:custClr>
      <a:srgbClr val="75C4E3"/>
    </a:custClr>
    <a:custClr>
      <a:srgbClr val="9BD4EB"/>
    </a:custClr>
    <a:custClr>
      <a:srgbClr val="DAEFF8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65AC1E"/>
    </a:custClr>
    <a:custClr>
      <a:srgbClr val="7EB74A"/>
    </a:custClr>
    <a:custClr>
      <a:srgbClr val="95C664"/>
    </a:custClr>
    <a:custClr>
      <a:srgbClr val="BADA9A"/>
    </a:custClr>
    <a:custClr>
      <a:srgbClr val="E9F3DE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äsentation6" id="{037919FB-2303-452E-8E3D-95DA4141C5AB}" vid="{EE6271D4-6DD1-48C3-A2A3-817EBE0B4B94}"/>
    </a:ext>
  </a:extLst>
</a:theme>
</file>

<file path=ppt/theme/theme3.xml><?xml version="1.0" encoding="utf-8"?>
<a:theme xmlns:a="http://schemas.openxmlformats.org/drawingml/2006/main" name="BASF_FolienDesign_V10">
  <a:themeElements>
    <a:clrScheme name="Benutzerdefiniert 5">
      <a:dk1>
        <a:srgbClr val="000000"/>
      </a:dk1>
      <a:lt1>
        <a:srgbClr val="FFFFFF"/>
      </a:lt1>
      <a:dk2>
        <a:srgbClr val="002875"/>
      </a:dk2>
      <a:lt2>
        <a:srgbClr val="FFFFFF"/>
      </a:lt2>
      <a:accent1>
        <a:srgbClr val="004A96"/>
      </a:accent1>
      <a:accent2>
        <a:srgbClr val="4472AA"/>
      </a:accent2>
      <a:accent3>
        <a:srgbClr val="7CA0C6"/>
      </a:accent3>
      <a:accent4>
        <a:srgbClr val="A6C0DA"/>
      </a:accent4>
      <a:accent5>
        <a:srgbClr val="E0E9F2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21A0D2"/>
    </a:custClr>
    <a:custClr>
      <a:srgbClr val="4EABD6"/>
    </a:custClr>
    <a:custClr>
      <a:srgbClr val="75C4E3"/>
    </a:custClr>
    <a:custClr>
      <a:srgbClr val="9BD4EB"/>
    </a:custClr>
    <a:custClr>
      <a:srgbClr val="DAEFF8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65AC1E"/>
    </a:custClr>
    <a:custClr>
      <a:srgbClr val="7EB74A"/>
    </a:custClr>
    <a:custClr>
      <a:srgbClr val="95C664"/>
    </a:custClr>
    <a:custClr>
      <a:srgbClr val="BADA9A"/>
    </a:custClr>
    <a:custClr>
      <a:srgbClr val="E9F3DE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esentation2" id="{A6268F3D-51B0-4B5E-AF39-7237ED0E2D32}" vid="{891172E8-EC6B-40C4-A322-FBB3BDFA64E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138</Words>
  <Application>Microsoft Office PowerPoint</Application>
  <PresentationFormat>Widescreen</PresentationFormat>
  <Paragraphs>35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HelveticaNeueLT Std</vt:lpstr>
      <vt:lpstr>Wingdings</vt:lpstr>
      <vt:lpstr>Wingdings 3</vt:lpstr>
      <vt:lpstr>1_BASF</vt:lpstr>
      <vt:lpstr>1_BASF_FolienDesign_V10</vt:lpstr>
      <vt:lpstr>BASF_FolienDesign_V10</vt:lpstr>
      <vt:lpstr>think-cell Folie</vt:lpstr>
      <vt:lpstr>What is Sharpen Herbicide?</vt:lpstr>
      <vt:lpstr>PowerPoint Presentation</vt:lpstr>
      <vt:lpstr>Sharpen controls the toughest broadleaf weeds….</vt:lpstr>
      <vt:lpstr>PowerPoint Presentation</vt:lpstr>
      <vt:lpstr>Early Feb. Application Gramoxone vs. Sharpen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Sharpen Herbicide?</dc:title>
  <dc:creator>Monte L Spence</dc:creator>
  <cp:lastModifiedBy>Monte L Spence</cp:lastModifiedBy>
  <cp:revision>1</cp:revision>
  <dcterms:created xsi:type="dcterms:W3CDTF">2020-01-21T13:38:48Z</dcterms:created>
  <dcterms:modified xsi:type="dcterms:W3CDTF">2020-01-21T13:43:31Z</dcterms:modified>
</cp:coreProperties>
</file>